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29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30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31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8.xml"/>
  <Override ContentType="application/vnd.openxmlformats-officedocument.presentationml.slideLayout+xml" PartName="/ppt/slideLayouts/slideLayout27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32.xml"/>
  <Override ContentType="application/vnd.openxmlformats-officedocument.presentationml.slideMaster+xml" PartName="/ppt/slideMasters/slideMaster3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theme+xml" PartName="/ppt/theme/theme4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4"/>
    <p:sldMasterId id="2147483660" r:id="rId5"/>
    <p:sldMasterId id="2147483672" r:id="rId6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</p:sldIdLst>
  <p:sldSz cy="10287000" cx="18288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  <p:ext uri="GoogleSlidesCustomDataVersion2">
      <go:slidesCustomData xmlns:go="http://customooxmlschemas.google.com/" r:id="rId25" roundtripDataSignature="AMtx7mjbIy1O4CvblDLN4vYdO0aEdgU2Z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3.xml"/><Relationship Id="rId22" Type="http://schemas.openxmlformats.org/officeDocument/2006/relationships/slide" Target="slides/slide15.xml"/><Relationship Id="rId21" Type="http://schemas.openxmlformats.org/officeDocument/2006/relationships/slide" Target="slides/slide14.xml"/><Relationship Id="rId24" Type="http://schemas.openxmlformats.org/officeDocument/2006/relationships/slide" Target="slides/slide17.xml"/><Relationship Id="rId23" Type="http://schemas.openxmlformats.org/officeDocument/2006/relationships/slide" Target="slides/slide16.xml"/><Relationship Id="rId1" Type="http://schemas.openxmlformats.org/officeDocument/2006/relationships/theme" Target="theme/theme4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2.xml"/><Relationship Id="rId25" Type="http://customschemas.google.com/relationships/presentationmetadata" Target="metadata"/><Relationship Id="rId5" Type="http://schemas.openxmlformats.org/officeDocument/2006/relationships/slideMaster" Target="slideMasters/slideMaster2.xml"/><Relationship Id="rId6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11" Type="http://schemas.openxmlformats.org/officeDocument/2006/relationships/slide" Target="slides/slide4.xml"/><Relationship Id="rId10" Type="http://schemas.openxmlformats.org/officeDocument/2006/relationships/slide" Target="slides/slide3.xml"/><Relationship Id="rId13" Type="http://schemas.openxmlformats.org/officeDocument/2006/relationships/slide" Target="slides/slide6.xml"/><Relationship Id="rId12" Type="http://schemas.openxmlformats.org/officeDocument/2006/relationships/slide" Target="slides/slide5.xml"/><Relationship Id="rId15" Type="http://schemas.openxmlformats.org/officeDocument/2006/relationships/slide" Target="slides/slide8.xml"/><Relationship Id="rId14" Type="http://schemas.openxmlformats.org/officeDocument/2006/relationships/slide" Target="slides/slide7.xml"/><Relationship Id="rId17" Type="http://schemas.openxmlformats.org/officeDocument/2006/relationships/slide" Target="slides/slide10.xml"/><Relationship Id="rId16" Type="http://schemas.openxmlformats.org/officeDocument/2006/relationships/slide" Target="slides/slide9.xml"/><Relationship Id="rId19" Type="http://schemas.openxmlformats.org/officeDocument/2006/relationships/slide" Target="slides/slide12.xml"/><Relationship Id="rId18" Type="http://schemas.openxmlformats.org/officeDocument/2006/relationships/slide" Target="slides/slide1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4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26" name="Google Shape;226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2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34" name="Google Shape;234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7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39" name="Google Shape;239;p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2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p4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44" name="Google Shape;244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7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p5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49" name="Google Shape;249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7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59" name="Google Shape;259;p6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 sz="12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Piszkos, okkelsárga színű, szárnyán jól kivehető a kör és vese alakú folt, a sub marginalis vonal erőteljesebb sárgásbarna. 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 sz="12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Második pár szárnya okkelsárga színű, a külső szegélynél széles, sötétbarna sávot látunk.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60" name="Google Shape;260;p6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7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p7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69" name="Google Shape;269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7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p8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9" name="Google Shape;279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80" name="Google Shape;280;p8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00" lIns="91400" spcFirstLastPara="1" rIns="91400" wrap="square" tIns="914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93" name="Google Shape;293;p9:notes"/>
          <p:cNvSpPr/>
          <p:nvPr>
            <p:ph idx="2" type="sldImg"/>
          </p:nvPr>
        </p:nvSpPr>
        <p:spPr>
          <a:xfrm>
            <a:off x="1143225" y="685800"/>
            <a:ext cx="4572299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9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Google Shape;300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301" name="Google Shape;301;p1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6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Google Shape;307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308" name="Google Shape;308;p1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3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Google Shape;314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315" name="Google Shape;315;p1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1" name="Shape 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" name="Google Shape;322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323" name="Google Shape;323;p1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8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Google Shape;329;p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330" name="Google Shape;330;p1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5" name="Shape 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" name="Google Shape;336;p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337" name="Google Shape;337;p1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4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Google Shape;345;p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346" name="Google Shape;346;p1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2" name="Shape 3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3" name="Google Shape;363;p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364" name="Google Shape;364;p1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9"/>
          <p:cNvSpPr txBox="1"/>
          <p:nvPr>
            <p:ph idx="10" type="dt"/>
          </p:nvPr>
        </p:nvSpPr>
        <p:spPr>
          <a:xfrm>
            <a:off x="1257299" y="9534525"/>
            <a:ext cx="4114800" cy="54768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19"/>
          <p:cNvSpPr txBox="1"/>
          <p:nvPr>
            <p:ph idx="11" type="ftr"/>
          </p:nvPr>
        </p:nvSpPr>
        <p:spPr>
          <a:xfrm>
            <a:off x="6057900" y="9534525"/>
            <a:ext cx="6172200" cy="54768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" name="Google Shape;14;p19"/>
          <p:cNvSpPr txBox="1"/>
          <p:nvPr>
            <p:ph idx="12" type="sldNum"/>
          </p:nvPr>
        </p:nvSpPr>
        <p:spPr>
          <a:xfrm>
            <a:off x="12915900" y="9534525"/>
            <a:ext cx="4114800" cy="54768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5"/>
          <p:cNvSpPr txBox="1"/>
          <p:nvPr>
            <p:ph type="ctrTitle"/>
          </p:nvPr>
        </p:nvSpPr>
        <p:spPr>
          <a:xfrm>
            <a:off x="2286000" y="1683543"/>
            <a:ext cx="13716000" cy="3581399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Arial"/>
              <a:buNone/>
              <a:defRPr sz="4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25"/>
          <p:cNvSpPr txBox="1"/>
          <p:nvPr>
            <p:ph idx="1" type="subTitle"/>
          </p:nvPr>
        </p:nvSpPr>
        <p:spPr>
          <a:xfrm>
            <a:off x="2286000" y="5403055"/>
            <a:ext cx="13716000" cy="248364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749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1pPr>
            <a:lvl2pPr lvl="1" algn="ctr">
              <a:lnSpc>
                <a:spcPct val="90000"/>
              </a:lnSpc>
              <a:spcBef>
                <a:spcPts val="374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2pPr>
            <a:lvl3pPr lvl="2" algn="ctr">
              <a:lnSpc>
                <a:spcPct val="90000"/>
              </a:lnSpc>
              <a:spcBef>
                <a:spcPts val="374"/>
              </a:spcBef>
              <a:spcAft>
                <a:spcPts val="0"/>
              </a:spcAft>
              <a:buClr>
                <a:schemeClr val="dk1"/>
              </a:buClr>
              <a:buSzPts val="1350"/>
              <a:buNone/>
              <a:defRPr sz="1350"/>
            </a:lvl3pPr>
            <a:lvl4pPr lvl="3" algn="ctr">
              <a:lnSpc>
                <a:spcPct val="90000"/>
              </a:lnSpc>
              <a:spcBef>
                <a:spcPts val="374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lvl="4" algn="ctr">
              <a:lnSpc>
                <a:spcPct val="90000"/>
              </a:lnSpc>
              <a:spcBef>
                <a:spcPts val="374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374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374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374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374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/>
        </p:txBody>
      </p:sp>
      <p:sp>
        <p:nvSpPr>
          <p:cNvPr id="18" name="Google Shape;18;p25"/>
          <p:cNvSpPr txBox="1"/>
          <p:nvPr>
            <p:ph idx="10" type="dt"/>
          </p:nvPr>
        </p:nvSpPr>
        <p:spPr>
          <a:xfrm>
            <a:off x="1257299" y="9534525"/>
            <a:ext cx="4114800" cy="54768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25"/>
          <p:cNvSpPr txBox="1"/>
          <p:nvPr>
            <p:ph idx="11" type="ftr"/>
          </p:nvPr>
        </p:nvSpPr>
        <p:spPr>
          <a:xfrm>
            <a:off x="6057900" y="9534525"/>
            <a:ext cx="6172200" cy="54768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25"/>
          <p:cNvSpPr txBox="1"/>
          <p:nvPr>
            <p:ph idx="12" type="sldNum"/>
          </p:nvPr>
        </p:nvSpPr>
        <p:spPr>
          <a:xfrm>
            <a:off x="12915900" y="9534525"/>
            <a:ext cx="4114800" cy="54768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26"/>
          <p:cNvSpPr txBox="1"/>
          <p:nvPr>
            <p:ph type="title"/>
          </p:nvPr>
        </p:nvSpPr>
        <p:spPr>
          <a:xfrm>
            <a:off x="1257299" y="547687"/>
            <a:ext cx="15773400" cy="198834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26"/>
          <p:cNvSpPr txBox="1"/>
          <p:nvPr>
            <p:ph idx="1" type="body"/>
          </p:nvPr>
        </p:nvSpPr>
        <p:spPr>
          <a:xfrm>
            <a:off x="1257299" y="2738437"/>
            <a:ext cx="15773400" cy="65270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74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37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37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37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37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37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37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37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37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" name="Google Shape;24;p26"/>
          <p:cNvSpPr txBox="1"/>
          <p:nvPr>
            <p:ph idx="10" type="dt"/>
          </p:nvPr>
        </p:nvSpPr>
        <p:spPr>
          <a:xfrm>
            <a:off x="1257299" y="9534525"/>
            <a:ext cx="4114800" cy="54768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26"/>
          <p:cNvSpPr txBox="1"/>
          <p:nvPr>
            <p:ph idx="11" type="ftr"/>
          </p:nvPr>
        </p:nvSpPr>
        <p:spPr>
          <a:xfrm>
            <a:off x="6057900" y="9534525"/>
            <a:ext cx="6172200" cy="54768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26"/>
          <p:cNvSpPr txBox="1"/>
          <p:nvPr>
            <p:ph idx="12" type="sldNum"/>
          </p:nvPr>
        </p:nvSpPr>
        <p:spPr>
          <a:xfrm>
            <a:off x="12915900" y="9534525"/>
            <a:ext cx="4114800" cy="54768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27"/>
          <p:cNvSpPr txBox="1"/>
          <p:nvPr>
            <p:ph type="title"/>
          </p:nvPr>
        </p:nvSpPr>
        <p:spPr>
          <a:xfrm>
            <a:off x="1247775" y="2564607"/>
            <a:ext cx="15773400" cy="427910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Arial"/>
              <a:buNone/>
              <a:defRPr sz="4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27"/>
          <p:cNvSpPr txBox="1"/>
          <p:nvPr>
            <p:ph idx="1" type="body"/>
          </p:nvPr>
        </p:nvSpPr>
        <p:spPr>
          <a:xfrm>
            <a:off x="1247775" y="6884195"/>
            <a:ext cx="15773400" cy="225027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749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374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 sz="15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374"/>
              </a:spcBef>
              <a:spcAft>
                <a:spcPts val="0"/>
              </a:spcAft>
              <a:buClr>
                <a:srgbClr val="888888"/>
              </a:buClr>
              <a:buSzPts val="1350"/>
              <a:buNone/>
              <a:defRPr sz="135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374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374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374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374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374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374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0" name="Google Shape;30;p27"/>
          <p:cNvSpPr txBox="1"/>
          <p:nvPr>
            <p:ph idx="10" type="dt"/>
          </p:nvPr>
        </p:nvSpPr>
        <p:spPr>
          <a:xfrm>
            <a:off x="1257299" y="9534525"/>
            <a:ext cx="4114800" cy="54768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27"/>
          <p:cNvSpPr txBox="1"/>
          <p:nvPr>
            <p:ph idx="11" type="ftr"/>
          </p:nvPr>
        </p:nvSpPr>
        <p:spPr>
          <a:xfrm>
            <a:off x="6057900" y="9534525"/>
            <a:ext cx="6172200" cy="54768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27"/>
          <p:cNvSpPr txBox="1"/>
          <p:nvPr>
            <p:ph idx="12" type="sldNum"/>
          </p:nvPr>
        </p:nvSpPr>
        <p:spPr>
          <a:xfrm>
            <a:off x="12915900" y="9534525"/>
            <a:ext cx="4114800" cy="54768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28"/>
          <p:cNvSpPr txBox="1"/>
          <p:nvPr>
            <p:ph type="title"/>
          </p:nvPr>
        </p:nvSpPr>
        <p:spPr>
          <a:xfrm>
            <a:off x="1257299" y="547687"/>
            <a:ext cx="15773400" cy="198834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28"/>
          <p:cNvSpPr txBox="1"/>
          <p:nvPr>
            <p:ph idx="1" type="body"/>
          </p:nvPr>
        </p:nvSpPr>
        <p:spPr>
          <a:xfrm>
            <a:off x="1257299" y="2738437"/>
            <a:ext cx="7772400" cy="65270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74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37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37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37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37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37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37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37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37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6" name="Google Shape;36;p28"/>
          <p:cNvSpPr txBox="1"/>
          <p:nvPr>
            <p:ph idx="2" type="body"/>
          </p:nvPr>
        </p:nvSpPr>
        <p:spPr>
          <a:xfrm>
            <a:off x="9258300" y="2738437"/>
            <a:ext cx="7772400" cy="65270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74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37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37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37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37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37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37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37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37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7" name="Google Shape;37;p28"/>
          <p:cNvSpPr txBox="1"/>
          <p:nvPr>
            <p:ph idx="10" type="dt"/>
          </p:nvPr>
        </p:nvSpPr>
        <p:spPr>
          <a:xfrm>
            <a:off x="1257299" y="9534525"/>
            <a:ext cx="4114800" cy="54768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28"/>
          <p:cNvSpPr txBox="1"/>
          <p:nvPr>
            <p:ph idx="11" type="ftr"/>
          </p:nvPr>
        </p:nvSpPr>
        <p:spPr>
          <a:xfrm>
            <a:off x="6057900" y="9534525"/>
            <a:ext cx="6172200" cy="54768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28"/>
          <p:cNvSpPr txBox="1"/>
          <p:nvPr>
            <p:ph idx="12" type="sldNum"/>
          </p:nvPr>
        </p:nvSpPr>
        <p:spPr>
          <a:xfrm>
            <a:off x="12915900" y="9534525"/>
            <a:ext cx="4114800" cy="54768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29"/>
          <p:cNvSpPr txBox="1"/>
          <p:nvPr>
            <p:ph type="title"/>
          </p:nvPr>
        </p:nvSpPr>
        <p:spPr>
          <a:xfrm>
            <a:off x="1259681" y="547687"/>
            <a:ext cx="15773400" cy="198834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29"/>
          <p:cNvSpPr txBox="1"/>
          <p:nvPr>
            <p:ph idx="1" type="body"/>
          </p:nvPr>
        </p:nvSpPr>
        <p:spPr>
          <a:xfrm>
            <a:off x="1259683" y="2521743"/>
            <a:ext cx="7736679" cy="123586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749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1pPr>
            <a:lvl2pPr indent="-228600" lvl="1" marL="914400" algn="l">
              <a:lnSpc>
                <a:spcPct val="90000"/>
              </a:lnSpc>
              <a:spcBef>
                <a:spcPts val="374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1" sz="1500"/>
            </a:lvl2pPr>
            <a:lvl3pPr indent="-228600" lvl="2" marL="1371600" algn="l">
              <a:lnSpc>
                <a:spcPct val="90000"/>
              </a:lnSpc>
              <a:spcBef>
                <a:spcPts val="374"/>
              </a:spcBef>
              <a:spcAft>
                <a:spcPts val="0"/>
              </a:spcAft>
              <a:buClr>
                <a:schemeClr val="dk1"/>
              </a:buClr>
              <a:buSzPts val="1350"/>
              <a:buNone/>
              <a:defRPr b="1" sz="1350"/>
            </a:lvl3pPr>
            <a:lvl4pPr indent="-228600" lvl="3" marL="1828800" algn="l">
              <a:lnSpc>
                <a:spcPct val="90000"/>
              </a:lnSpc>
              <a:spcBef>
                <a:spcPts val="374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4pPr>
            <a:lvl5pPr indent="-228600" lvl="4" marL="2286000" algn="l">
              <a:lnSpc>
                <a:spcPct val="90000"/>
              </a:lnSpc>
              <a:spcBef>
                <a:spcPts val="374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5pPr>
            <a:lvl6pPr indent="-228600" lvl="5" marL="2743200" algn="l">
              <a:lnSpc>
                <a:spcPct val="90000"/>
              </a:lnSpc>
              <a:spcBef>
                <a:spcPts val="374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6pPr>
            <a:lvl7pPr indent="-228600" lvl="6" marL="3200400" algn="l">
              <a:lnSpc>
                <a:spcPct val="90000"/>
              </a:lnSpc>
              <a:spcBef>
                <a:spcPts val="374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7pPr>
            <a:lvl8pPr indent="-228600" lvl="7" marL="3657600" algn="l">
              <a:lnSpc>
                <a:spcPct val="90000"/>
              </a:lnSpc>
              <a:spcBef>
                <a:spcPts val="374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8pPr>
            <a:lvl9pPr indent="-228600" lvl="8" marL="4114800" algn="l">
              <a:lnSpc>
                <a:spcPct val="90000"/>
              </a:lnSpc>
              <a:spcBef>
                <a:spcPts val="374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9pPr>
          </a:lstStyle>
          <a:p/>
        </p:txBody>
      </p:sp>
      <p:sp>
        <p:nvSpPr>
          <p:cNvPr id="43" name="Google Shape;43;p29"/>
          <p:cNvSpPr txBox="1"/>
          <p:nvPr>
            <p:ph idx="2" type="body"/>
          </p:nvPr>
        </p:nvSpPr>
        <p:spPr>
          <a:xfrm>
            <a:off x="1259683" y="3757611"/>
            <a:ext cx="7736679" cy="552688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74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37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37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37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37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37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37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37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37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4" name="Google Shape;44;p29"/>
          <p:cNvSpPr txBox="1"/>
          <p:nvPr>
            <p:ph idx="3" type="body"/>
          </p:nvPr>
        </p:nvSpPr>
        <p:spPr>
          <a:xfrm>
            <a:off x="9258300" y="2521743"/>
            <a:ext cx="7774781" cy="123586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749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1pPr>
            <a:lvl2pPr indent="-228600" lvl="1" marL="914400" algn="l">
              <a:lnSpc>
                <a:spcPct val="90000"/>
              </a:lnSpc>
              <a:spcBef>
                <a:spcPts val="374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1" sz="1500"/>
            </a:lvl2pPr>
            <a:lvl3pPr indent="-228600" lvl="2" marL="1371600" algn="l">
              <a:lnSpc>
                <a:spcPct val="90000"/>
              </a:lnSpc>
              <a:spcBef>
                <a:spcPts val="374"/>
              </a:spcBef>
              <a:spcAft>
                <a:spcPts val="0"/>
              </a:spcAft>
              <a:buClr>
                <a:schemeClr val="dk1"/>
              </a:buClr>
              <a:buSzPts val="1350"/>
              <a:buNone/>
              <a:defRPr b="1" sz="1350"/>
            </a:lvl3pPr>
            <a:lvl4pPr indent="-228600" lvl="3" marL="1828800" algn="l">
              <a:lnSpc>
                <a:spcPct val="90000"/>
              </a:lnSpc>
              <a:spcBef>
                <a:spcPts val="374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4pPr>
            <a:lvl5pPr indent="-228600" lvl="4" marL="2286000" algn="l">
              <a:lnSpc>
                <a:spcPct val="90000"/>
              </a:lnSpc>
              <a:spcBef>
                <a:spcPts val="374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5pPr>
            <a:lvl6pPr indent="-228600" lvl="5" marL="2743200" algn="l">
              <a:lnSpc>
                <a:spcPct val="90000"/>
              </a:lnSpc>
              <a:spcBef>
                <a:spcPts val="374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6pPr>
            <a:lvl7pPr indent="-228600" lvl="6" marL="3200400" algn="l">
              <a:lnSpc>
                <a:spcPct val="90000"/>
              </a:lnSpc>
              <a:spcBef>
                <a:spcPts val="374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7pPr>
            <a:lvl8pPr indent="-228600" lvl="7" marL="3657600" algn="l">
              <a:lnSpc>
                <a:spcPct val="90000"/>
              </a:lnSpc>
              <a:spcBef>
                <a:spcPts val="374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8pPr>
            <a:lvl9pPr indent="-228600" lvl="8" marL="4114800" algn="l">
              <a:lnSpc>
                <a:spcPct val="90000"/>
              </a:lnSpc>
              <a:spcBef>
                <a:spcPts val="374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9pPr>
          </a:lstStyle>
          <a:p/>
        </p:txBody>
      </p:sp>
      <p:sp>
        <p:nvSpPr>
          <p:cNvPr id="45" name="Google Shape;45;p29"/>
          <p:cNvSpPr txBox="1"/>
          <p:nvPr>
            <p:ph idx="4" type="body"/>
          </p:nvPr>
        </p:nvSpPr>
        <p:spPr>
          <a:xfrm>
            <a:off x="9258300" y="3757611"/>
            <a:ext cx="7774781" cy="552688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74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37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37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37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37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37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37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37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37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6" name="Google Shape;46;p29"/>
          <p:cNvSpPr txBox="1"/>
          <p:nvPr>
            <p:ph idx="10" type="dt"/>
          </p:nvPr>
        </p:nvSpPr>
        <p:spPr>
          <a:xfrm>
            <a:off x="1257299" y="9534525"/>
            <a:ext cx="4114800" cy="54768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29"/>
          <p:cNvSpPr txBox="1"/>
          <p:nvPr>
            <p:ph idx="11" type="ftr"/>
          </p:nvPr>
        </p:nvSpPr>
        <p:spPr>
          <a:xfrm>
            <a:off x="6057900" y="9534525"/>
            <a:ext cx="6172200" cy="54768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29"/>
          <p:cNvSpPr txBox="1"/>
          <p:nvPr>
            <p:ph idx="12" type="sldNum"/>
          </p:nvPr>
        </p:nvSpPr>
        <p:spPr>
          <a:xfrm>
            <a:off x="12915900" y="9534525"/>
            <a:ext cx="4114800" cy="54768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30"/>
          <p:cNvSpPr txBox="1"/>
          <p:nvPr>
            <p:ph type="title"/>
          </p:nvPr>
        </p:nvSpPr>
        <p:spPr>
          <a:xfrm>
            <a:off x="1257299" y="547687"/>
            <a:ext cx="15773400" cy="198834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30"/>
          <p:cNvSpPr txBox="1"/>
          <p:nvPr>
            <p:ph idx="10" type="dt"/>
          </p:nvPr>
        </p:nvSpPr>
        <p:spPr>
          <a:xfrm>
            <a:off x="1257299" y="9534525"/>
            <a:ext cx="4114800" cy="54768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30"/>
          <p:cNvSpPr txBox="1"/>
          <p:nvPr>
            <p:ph idx="11" type="ftr"/>
          </p:nvPr>
        </p:nvSpPr>
        <p:spPr>
          <a:xfrm>
            <a:off x="6057900" y="9534525"/>
            <a:ext cx="6172200" cy="54768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30"/>
          <p:cNvSpPr txBox="1"/>
          <p:nvPr>
            <p:ph idx="12" type="sldNum"/>
          </p:nvPr>
        </p:nvSpPr>
        <p:spPr>
          <a:xfrm>
            <a:off x="12915900" y="9534525"/>
            <a:ext cx="4114800" cy="54768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31"/>
          <p:cNvSpPr txBox="1"/>
          <p:nvPr>
            <p:ph type="title"/>
          </p:nvPr>
        </p:nvSpPr>
        <p:spPr>
          <a:xfrm>
            <a:off x="1259681" y="685800"/>
            <a:ext cx="5898355" cy="24003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31"/>
          <p:cNvSpPr txBox="1"/>
          <p:nvPr>
            <p:ph idx="1" type="body"/>
          </p:nvPr>
        </p:nvSpPr>
        <p:spPr>
          <a:xfrm>
            <a:off x="7774781" y="1481137"/>
            <a:ext cx="9258300" cy="73104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lnSpc>
                <a:spcPct val="90000"/>
              </a:lnSpc>
              <a:spcBef>
                <a:spcPts val="749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61950" lvl="1" marL="914400" algn="l">
              <a:lnSpc>
                <a:spcPct val="90000"/>
              </a:lnSpc>
              <a:spcBef>
                <a:spcPts val="374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sz="2100"/>
            </a:lvl2pPr>
            <a:lvl3pPr indent="-342900" lvl="2" marL="1371600" algn="l">
              <a:lnSpc>
                <a:spcPct val="90000"/>
              </a:lnSpc>
              <a:spcBef>
                <a:spcPts val="37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23850" lvl="3" marL="1828800" algn="l">
              <a:lnSpc>
                <a:spcPct val="90000"/>
              </a:lnSpc>
              <a:spcBef>
                <a:spcPts val="374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4pPr>
            <a:lvl5pPr indent="-323850" lvl="4" marL="2286000" algn="l">
              <a:lnSpc>
                <a:spcPct val="90000"/>
              </a:lnSpc>
              <a:spcBef>
                <a:spcPts val="374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5pPr>
            <a:lvl6pPr indent="-323850" lvl="5" marL="2743200" algn="l">
              <a:lnSpc>
                <a:spcPct val="90000"/>
              </a:lnSpc>
              <a:spcBef>
                <a:spcPts val="374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6pPr>
            <a:lvl7pPr indent="-323850" lvl="6" marL="3200400" algn="l">
              <a:lnSpc>
                <a:spcPct val="90000"/>
              </a:lnSpc>
              <a:spcBef>
                <a:spcPts val="374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7pPr>
            <a:lvl8pPr indent="-323850" lvl="7" marL="3657600" algn="l">
              <a:lnSpc>
                <a:spcPct val="90000"/>
              </a:lnSpc>
              <a:spcBef>
                <a:spcPts val="374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8pPr>
            <a:lvl9pPr indent="-323850" lvl="8" marL="4114800" algn="l">
              <a:lnSpc>
                <a:spcPct val="90000"/>
              </a:lnSpc>
              <a:spcBef>
                <a:spcPts val="374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9pPr>
          </a:lstStyle>
          <a:p/>
        </p:txBody>
      </p:sp>
      <p:sp>
        <p:nvSpPr>
          <p:cNvPr id="57" name="Google Shape;57;p31"/>
          <p:cNvSpPr txBox="1"/>
          <p:nvPr>
            <p:ph idx="2" type="body"/>
          </p:nvPr>
        </p:nvSpPr>
        <p:spPr>
          <a:xfrm>
            <a:off x="1259681" y="3086100"/>
            <a:ext cx="5898355" cy="571738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749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indent="-228600" lvl="1" marL="914400" algn="l">
              <a:lnSpc>
                <a:spcPct val="90000"/>
              </a:lnSpc>
              <a:spcBef>
                <a:spcPts val="374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sz="1050"/>
            </a:lvl2pPr>
            <a:lvl3pPr indent="-228600" lvl="2" marL="1371600" algn="l">
              <a:lnSpc>
                <a:spcPct val="90000"/>
              </a:lnSpc>
              <a:spcBef>
                <a:spcPts val="374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indent="-228600" lvl="3" marL="1828800" algn="l">
              <a:lnSpc>
                <a:spcPct val="90000"/>
              </a:lnSpc>
              <a:spcBef>
                <a:spcPts val="374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4pPr>
            <a:lvl5pPr indent="-228600" lvl="4" marL="2286000" algn="l">
              <a:lnSpc>
                <a:spcPct val="90000"/>
              </a:lnSpc>
              <a:spcBef>
                <a:spcPts val="374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5pPr>
            <a:lvl6pPr indent="-228600" lvl="5" marL="2743200" algn="l">
              <a:lnSpc>
                <a:spcPct val="90000"/>
              </a:lnSpc>
              <a:spcBef>
                <a:spcPts val="374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6pPr>
            <a:lvl7pPr indent="-228600" lvl="6" marL="3200400" algn="l">
              <a:lnSpc>
                <a:spcPct val="90000"/>
              </a:lnSpc>
              <a:spcBef>
                <a:spcPts val="374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7pPr>
            <a:lvl8pPr indent="-228600" lvl="7" marL="3657600" algn="l">
              <a:lnSpc>
                <a:spcPct val="90000"/>
              </a:lnSpc>
              <a:spcBef>
                <a:spcPts val="374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8pPr>
            <a:lvl9pPr indent="-228600" lvl="8" marL="4114800" algn="l">
              <a:lnSpc>
                <a:spcPct val="90000"/>
              </a:lnSpc>
              <a:spcBef>
                <a:spcPts val="374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9pPr>
          </a:lstStyle>
          <a:p/>
        </p:txBody>
      </p:sp>
      <p:sp>
        <p:nvSpPr>
          <p:cNvPr id="58" name="Google Shape;58;p31"/>
          <p:cNvSpPr txBox="1"/>
          <p:nvPr>
            <p:ph idx="10" type="dt"/>
          </p:nvPr>
        </p:nvSpPr>
        <p:spPr>
          <a:xfrm>
            <a:off x="1257299" y="9534525"/>
            <a:ext cx="4114800" cy="54768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31"/>
          <p:cNvSpPr txBox="1"/>
          <p:nvPr>
            <p:ph idx="11" type="ftr"/>
          </p:nvPr>
        </p:nvSpPr>
        <p:spPr>
          <a:xfrm>
            <a:off x="6057900" y="9534525"/>
            <a:ext cx="6172200" cy="54768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31"/>
          <p:cNvSpPr txBox="1"/>
          <p:nvPr>
            <p:ph idx="12" type="sldNum"/>
          </p:nvPr>
        </p:nvSpPr>
        <p:spPr>
          <a:xfrm>
            <a:off x="12915900" y="9534525"/>
            <a:ext cx="4114800" cy="54768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32"/>
          <p:cNvSpPr txBox="1"/>
          <p:nvPr>
            <p:ph type="title"/>
          </p:nvPr>
        </p:nvSpPr>
        <p:spPr>
          <a:xfrm>
            <a:off x="1259681" y="685800"/>
            <a:ext cx="5898355" cy="24003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32"/>
          <p:cNvSpPr/>
          <p:nvPr>
            <p:ph idx="2" type="pic"/>
          </p:nvPr>
        </p:nvSpPr>
        <p:spPr>
          <a:xfrm>
            <a:off x="7774781" y="1481137"/>
            <a:ext cx="9258300" cy="7310437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32"/>
          <p:cNvSpPr txBox="1"/>
          <p:nvPr>
            <p:ph idx="1" type="body"/>
          </p:nvPr>
        </p:nvSpPr>
        <p:spPr>
          <a:xfrm>
            <a:off x="1259681" y="3086100"/>
            <a:ext cx="5898355" cy="571738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749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indent="-228600" lvl="1" marL="914400" algn="l">
              <a:lnSpc>
                <a:spcPct val="90000"/>
              </a:lnSpc>
              <a:spcBef>
                <a:spcPts val="374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sz="1050"/>
            </a:lvl2pPr>
            <a:lvl3pPr indent="-228600" lvl="2" marL="1371600" algn="l">
              <a:lnSpc>
                <a:spcPct val="90000"/>
              </a:lnSpc>
              <a:spcBef>
                <a:spcPts val="374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indent="-228600" lvl="3" marL="1828800" algn="l">
              <a:lnSpc>
                <a:spcPct val="90000"/>
              </a:lnSpc>
              <a:spcBef>
                <a:spcPts val="374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4pPr>
            <a:lvl5pPr indent="-228600" lvl="4" marL="2286000" algn="l">
              <a:lnSpc>
                <a:spcPct val="90000"/>
              </a:lnSpc>
              <a:spcBef>
                <a:spcPts val="374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5pPr>
            <a:lvl6pPr indent="-228600" lvl="5" marL="2743200" algn="l">
              <a:lnSpc>
                <a:spcPct val="90000"/>
              </a:lnSpc>
              <a:spcBef>
                <a:spcPts val="374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6pPr>
            <a:lvl7pPr indent="-228600" lvl="6" marL="3200400" algn="l">
              <a:lnSpc>
                <a:spcPct val="90000"/>
              </a:lnSpc>
              <a:spcBef>
                <a:spcPts val="374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7pPr>
            <a:lvl8pPr indent="-228600" lvl="7" marL="3657600" algn="l">
              <a:lnSpc>
                <a:spcPct val="90000"/>
              </a:lnSpc>
              <a:spcBef>
                <a:spcPts val="374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8pPr>
            <a:lvl9pPr indent="-228600" lvl="8" marL="4114800" algn="l">
              <a:lnSpc>
                <a:spcPct val="90000"/>
              </a:lnSpc>
              <a:spcBef>
                <a:spcPts val="374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9pPr>
          </a:lstStyle>
          <a:p/>
        </p:txBody>
      </p:sp>
      <p:sp>
        <p:nvSpPr>
          <p:cNvPr id="65" name="Google Shape;65;p32"/>
          <p:cNvSpPr txBox="1"/>
          <p:nvPr>
            <p:ph idx="10" type="dt"/>
          </p:nvPr>
        </p:nvSpPr>
        <p:spPr>
          <a:xfrm>
            <a:off x="1257299" y="9534525"/>
            <a:ext cx="4114800" cy="54768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32"/>
          <p:cNvSpPr txBox="1"/>
          <p:nvPr>
            <p:ph idx="11" type="ftr"/>
          </p:nvPr>
        </p:nvSpPr>
        <p:spPr>
          <a:xfrm>
            <a:off x="6057900" y="9534525"/>
            <a:ext cx="6172200" cy="54768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32"/>
          <p:cNvSpPr txBox="1"/>
          <p:nvPr>
            <p:ph idx="12" type="sldNum"/>
          </p:nvPr>
        </p:nvSpPr>
        <p:spPr>
          <a:xfrm>
            <a:off x="12915900" y="9534525"/>
            <a:ext cx="4114800" cy="54768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33"/>
          <p:cNvSpPr txBox="1"/>
          <p:nvPr>
            <p:ph type="title"/>
          </p:nvPr>
        </p:nvSpPr>
        <p:spPr>
          <a:xfrm>
            <a:off x="1257299" y="547687"/>
            <a:ext cx="15773400" cy="198834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33"/>
          <p:cNvSpPr txBox="1"/>
          <p:nvPr>
            <p:ph idx="1" type="body"/>
          </p:nvPr>
        </p:nvSpPr>
        <p:spPr>
          <a:xfrm rot="5400000">
            <a:off x="5880495" y="-1884759"/>
            <a:ext cx="6527007" cy="15773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74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37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37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37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37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37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37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37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37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33"/>
          <p:cNvSpPr txBox="1"/>
          <p:nvPr>
            <p:ph idx="10" type="dt"/>
          </p:nvPr>
        </p:nvSpPr>
        <p:spPr>
          <a:xfrm>
            <a:off x="1257299" y="9534525"/>
            <a:ext cx="4114800" cy="54768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33"/>
          <p:cNvSpPr txBox="1"/>
          <p:nvPr>
            <p:ph idx="11" type="ftr"/>
          </p:nvPr>
        </p:nvSpPr>
        <p:spPr>
          <a:xfrm>
            <a:off x="6057900" y="9534525"/>
            <a:ext cx="6172200" cy="54768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33"/>
          <p:cNvSpPr txBox="1"/>
          <p:nvPr>
            <p:ph idx="12" type="sldNum"/>
          </p:nvPr>
        </p:nvSpPr>
        <p:spPr>
          <a:xfrm>
            <a:off x="12915900" y="9534525"/>
            <a:ext cx="4114800" cy="54768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34"/>
          <p:cNvSpPr txBox="1"/>
          <p:nvPr>
            <p:ph type="title"/>
          </p:nvPr>
        </p:nvSpPr>
        <p:spPr>
          <a:xfrm rot="5400000">
            <a:off x="10700147" y="2934891"/>
            <a:ext cx="8717757" cy="39433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34"/>
          <p:cNvSpPr txBox="1"/>
          <p:nvPr>
            <p:ph idx="1" type="body"/>
          </p:nvPr>
        </p:nvSpPr>
        <p:spPr>
          <a:xfrm rot="5400000">
            <a:off x="2699146" y="-894159"/>
            <a:ext cx="8717757" cy="11601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74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37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37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37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37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37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37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37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37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34"/>
          <p:cNvSpPr txBox="1"/>
          <p:nvPr>
            <p:ph idx="10" type="dt"/>
          </p:nvPr>
        </p:nvSpPr>
        <p:spPr>
          <a:xfrm>
            <a:off x="1257299" y="9534525"/>
            <a:ext cx="4114800" cy="54768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34"/>
          <p:cNvSpPr txBox="1"/>
          <p:nvPr>
            <p:ph idx="11" type="ftr"/>
          </p:nvPr>
        </p:nvSpPr>
        <p:spPr>
          <a:xfrm>
            <a:off x="6057900" y="9534525"/>
            <a:ext cx="6172200" cy="54768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34"/>
          <p:cNvSpPr txBox="1"/>
          <p:nvPr>
            <p:ph idx="12" type="sldNum"/>
          </p:nvPr>
        </p:nvSpPr>
        <p:spPr>
          <a:xfrm>
            <a:off x="12915900" y="9534525"/>
            <a:ext cx="4114800" cy="54768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1"/>
          <p:cNvSpPr txBox="1"/>
          <p:nvPr>
            <p:ph idx="10" type="dt"/>
          </p:nvPr>
        </p:nvSpPr>
        <p:spPr>
          <a:xfrm>
            <a:off x="1257299" y="9534525"/>
            <a:ext cx="4114800" cy="54768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8" name="Google Shape;88;p21"/>
          <p:cNvSpPr txBox="1"/>
          <p:nvPr>
            <p:ph idx="11" type="ftr"/>
          </p:nvPr>
        </p:nvSpPr>
        <p:spPr>
          <a:xfrm>
            <a:off x="6057900" y="9534525"/>
            <a:ext cx="6172200" cy="54768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9" name="Google Shape;89;p21"/>
          <p:cNvSpPr txBox="1"/>
          <p:nvPr>
            <p:ph idx="12" type="sldNum"/>
          </p:nvPr>
        </p:nvSpPr>
        <p:spPr>
          <a:xfrm>
            <a:off x="12915900" y="9534525"/>
            <a:ext cx="4114800" cy="54768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35"/>
          <p:cNvSpPr txBox="1"/>
          <p:nvPr>
            <p:ph type="ctrTitle"/>
          </p:nvPr>
        </p:nvSpPr>
        <p:spPr>
          <a:xfrm>
            <a:off x="2286000" y="1683543"/>
            <a:ext cx="13716000" cy="3581399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Arial"/>
              <a:buNone/>
              <a:defRPr sz="4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2" name="Google Shape;92;p35"/>
          <p:cNvSpPr txBox="1"/>
          <p:nvPr>
            <p:ph idx="1" type="subTitle"/>
          </p:nvPr>
        </p:nvSpPr>
        <p:spPr>
          <a:xfrm>
            <a:off x="2286000" y="5403055"/>
            <a:ext cx="13716000" cy="248364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749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1pPr>
            <a:lvl2pPr lvl="1" algn="ctr">
              <a:lnSpc>
                <a:spcPct val="90000"/>
              </a:lnSpc>
              <a:spcBef>
                <a:spcPts val="374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2pPr>
            <a:lvl3pPr lvl="2" algn="ctr">
              <a:lnSpc>
                <a:spcPct val="90000"/>
              </a:lnSpc>
              <a:spcBef>
                <a:spcPts val="374"/>
              </a:spcBef>
              <a:spcAft>
                <a:spcPts val="0"/>
              </a:spcAft>
              <a:buClr>
                <a:schemeClr val="dk1"/>
              </a:buClr>
              <a:buSzPts val="1350"/>
              <a:buNone/>
              <a:defRPr sz="1350"/>
            </a:lvl3pPr>
            <a:lvl4pPr lvl="3" algn="ctr">
              <a:lnSpc>
                <a:spcPct val="90000"/>
              </a:lnSpc>
              <a:spcBef>
                <a:spcPts val="374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lvl="4" algn="ctr">
              <a:lnSpc>
                <a:spcPct val="90000"/>
              </a:lnSpc>
              <a:spcBef>
                <a:spcPts val="374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374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374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374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374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/>
        </p:txBody>
      </p:sp>
      <p:sp>
        <p:nvSpPr>
          <p:cNvPr id="93" name="Google Shape;93;p35"/>
          <p:cNvSpPr txBox="1"/>
          <p:nvPr>
            <p:ph idx="10" type="dt"/>
          </p:nvPr>
        </p:nvSpPr>
        <p:spPr>
          <a:xfrm>
            <a:off x="1257299" y="9534525"/>
            <a:ext cx="4114800" cy="54768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p35"/>
          <p:cNvSpPr txBox="1"/>
          <p:nvPr>
            <p:ph idx="11" type="ftr"/>
          </p:nvPr>
        </p:nvSpPr>
        <p:spPr>
          <a:xfrm>
            <a:off x="6057900" y="9534525"/>
            <a:ext cx="6172200" cy="54768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5" name="Google Shape;95;p35"/>
          <p:cNvSpPr txBox="1"/>
          <p:nvPr>
            <p:ph idx="12" type="sldNum"/>
          </p:nvPr>
        </p:nvSpPr>
        <p:spPr>
          <a:xfrm>
            <a:off x="12915900" y="9534525"/>
            <a:ext cx="4114800" cy="54768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36"/>
          <p:cNvSpPr txBox="1"/>
          <p:nvPr>
            <p:ph type="title"/>
          </p:nvPr>
        </p:nvSpPr>
        <p:spPr>
          <a:xfrm>
            <a:off x="1257299" y="547687"/>
            <a:ext cx="15773400" cy="198834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8" name="Google Shape;98;p36"/>
          <p:cNvSpPr txBox="1"/>
          <p:nvPr>
            <p:ph idx="1" type="body"/>
          </p:nvPr>
        </p:nvSpPr>
        <p:spPr>
          <a:xfrm>
            <a:off x="1257299" y="2738437"/>
            <a:ext cx="15773400" cy="65270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74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37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37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37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37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37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37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37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37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99" name="Google Shape;99;p36"/>
          <p:cNvSpPr txBox="1"/>
          <p:nvPr>
            <p:ph idx="10" type="dt"/>
          </p:nvPr>
        </p:nvSpPr>
        <p:spPr>
          <a:xfrm>
            <a:off x="1257299" y="9534525"/>
            <a:ext cx="4114800" cy="54768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0" name="Google Shape;100;p36"/>
          <p:cNvSpPr txBox="1"/>
          <p:nvPr>
            <p:ph idx="11" type="ftr"/>
          </p:nvPr>
        </p:nvSpPr>
        <p:spPr>
          <a:xfrm>
            <a:off x="6057900" y="9534525"/>
            <a:ext cx="6172200" cy="54768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1" name="Google Shape;101;p36"/>
          <p:cNvSpPr txBox="1"/>
          <p:nvPr>
            <p:ph idx="12" type="sldNum"/>
          </p:nvPr>
        </p:nvSpPr>
        <p:spPr>
          <a:xfrm>
            <a:off x="12915900" y="9534525"/>
            <a:ext cx="4114800" cy="54768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37"/>
          <p:cNvSpPr txBox="1"/>
          <p:nvPr>
            <p:ph type="title"/>
          </p:nvPr>
        </p:nvSpPr>
        <p:spPr>
          <a:xfrm>
            <a:off x="1247775" y="2564607"/>
            <a:ext cx="15773400" cy="427910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Arial"/>
              <a:buNone/>
              <a:defRPr sz="4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4" name="Google Shape;104;p37"/>
          <p:cNvSpPr txBox="1"/>
          <p:nvPr>
            <p:ph idx="1" type="body"/>
          </p:nvPr>
        </p:nvSpPr>
        <p:spPr>
          <a:xfrm>
            <a:off x="1247775" y="6884195"/>
            <a:ext cx="15773400" cy="225027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749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374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 sz="15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374"/>
              </a:spcBef>
              <a:spcAft>
                <a:spcPts val="0"/>
              </a:spcAft>
              <a:buClr>
                <a:srgbClr val="888888"/>
              </a:buClr>
              <a:buSzPts val="1350"/>
              <a:buNone/>
              <a:defRPr sz="135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374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374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374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374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374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374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05" name="Google Shape;105;p37"/>
          <p:cNvSpPr txBox="1"/>
          <p:nvPr>
            <p:ph idx="10" type="dt"/>
          </p:nvPr>
        </p:nvSpPr>
        <p:spPr>
          <a:xfrm>
            <a:off x="1257299" y="9534525"/>
            <a:ext cx="4114800" cy="54768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6" name="Google Shape;106;p37"/>
          <p:cNvSpPr txBox="1"/>
          <p:nvPr>
            <p:ph idx="11" type="ftr"/>
          </p:nvPr>
        </p:nvSpPr>
        <p:spPr>
          <a:xfrm>
            <a:off x="6057900" y="9534525"/>
            <a:ext cx="6172200" cy="54768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7" name="Google Shape;107;p37"/>
          <p:cNvSpPr txBox="1"/>
          <p:nvPr>
            <p:ph idx="12" type="sldNum"/>
          </p:nvPr>
        </p:nvSpPr>
        <p:spPr>
          <a:xfrm>
            <a:off x="12915900" y="9534525"/>
            <a:ext cx="4114800" cy="54768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38"/>
          <p:cNvSpPr txBox="1"/>
          <p:nvPr>
            <p:ph type="title"/>
          </p:nvPr>
        </p:nvSpPr>
        <p:spPr>
          <a:xfrm>
            <a:off x="1257299" y="547687"/>
            <a:ext cx="15773400" cy="198834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0" name="Google Shape;110;p38"/>
          <p:cNvSpPr txBox="1"/>
          <p:nvPr>
            <p:ph idx="1" type="body"/>
          </p:nvPr>
        </p:nvSpPr>
        <p:spPr>
          <a:xfrm>
            <a:off x="1257299" y="2738437"/>
            <a:ext cx="7772400" cy="65270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74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37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37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37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37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37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37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37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37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1" name="Google Shape;111;p38"/>
          <p:cNvSpPr txBox="1"/>
          <p:nvPr>
            <p:ph idx="2" type="body"/>
          </p:nvPr>
        </p:nvSpPr>
        <p:spPr>
          <a:xfrm>
            <a:off x="9258300" y="2738437"/>
            <a:ext cx="7772400" cy="65270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74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37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37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37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37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37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37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37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37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2" name="Google Shape;112;p38"/>
          <p:cNvSpPr txBox="1"/>
          <p:nvPr>
            <p:ph idx="10" type="dt"/>
          </p:nvPr>
        </p:nvSpPr>
        <p:spPr>
          <a:xfrm>
            <a:off x="1257299" y="9534525"/>
            <a:ext cx="4114800" cy="54768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3" name="Google Shape;113;p38"/>
          <p:cNvSpPr txBox="1"/>
          <p:nvPr>
            <p:ph idx="11" type="ftr"/>
          </p:nvPr>
        </p:nvSpPr>
        <p:spPr>
          <a:xfrm>
            <a:off x="6057900" y="9534525"/>
            <a:ext cx="6172200" cy="54768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4" name="Google Shape;114;p38"/>
          <p:cNvSpPr txBox="1"/>
          <p:nvPr>
            <p:ph idx="12" type="sldNum"/>
          </p:nvPr>
        </p:nvSpPr>
        <p:spPr>
          <a:xfrm>
            <a:off x="12915900" y="9534525"/>
            <a:ext cx="4114800" cy="54768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39"/>
          <p:cNvSpPr txBox="1"/>
          <p:nvPr>
            <p:ph type="title"/>
          </p:nvPr>
        </p:nvSpPr>
        <p:spPr>
          <a:xfrm>
            <a:off x="1259681" y="547687"/>
            <a:ext cx="15773400" cy="198834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7" name="Google Shape;117;p39"/>
          <p:cNvSpPr txBox="1"/>
          <p:nvPr>
            <p:ph idx="1" type="body"/>
          </p:nvPr>
        </p:nvSpPr>
        <p:spPr>
          <a:xfrm>
            <a:off x="1259683" y="2521743"/>
            <a:ext cx="7736679" cy="123586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749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1pPr>
            <a:lvl2pPr indent="-228600" lvl="1" marL="914400" algn="l">
              <a:lnSpc>
                <a:spcPct val="90000"/>
              </a:lnSpc>
              <a:spcBef>
                <a:spcPts val="374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1" sz="1500"/>
            </a:lvl2pPr>
            <a:lvl3pPr indent="-228600" lvl="2" marL="1371600" algn="l">
              <a:lnSpc>
                <a:spcPct val="90000"/>
              </a:lnSpc>
              <a:spcBef>
                <a:spcPts val="374"/>
              </a:spcBef>
              <a:spcAft>
                <a:spcPts val="0"/>
              </a:spcAft>
              <a:buClr>
                <a:schemeClr val="dk1"/>
              </a:buClr>
              <a:buSzPts val="1350"/>
              <a:buNone/>
              <a:defRPr b="1" sz="1350"/>
            </a:lvl3pPr>
            <a:lvl4pPr indent="-228600" lvl="3" marL="1828800" algn="l">
              <a:lnSpc>
                <a:spcPct val="90000"/>
              </a:lnSpc>
              <a:spcBef>
                <a:spcPts val="374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4pPr>
            <a:lvl5pPr indent="-228600" lvl="4" marL="2286000" algn="l">
              <a:lnSpc>
                <a:spcPct val="90000"/>
              </a:lnSpc>
              <a:spcBef>
                <a:spcPts val="374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5pPr>
            <a:lvl6pPr indent="-228600" lvl="5" marL="2743200" algn="l">
              <a:lnSpc>
                <a:spcPct val="90000"/>
              </a:lnSpc>
              <a:spcBef>
                <a:spcPts val="374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6pPr>
            <a:lvl7pPr indent="-228600" lvl="6" marL="3200400" algn="l">
              <a:lnSpc>
                <a:spcPct val="90000"/>
              </a:lnSpc>
              <a:spcBef>
                <a:spcPts val="374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7pPr>
            <a:lvl8pPr indent="-228600" lvl="7" marL="3657600" algn="l">
              <a:lnSpc>
                <a:spcPct val="90000"/>
              </a:lnSpc>
              <a:spcBef>
                <a:spcPts val="374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8pPr>
            <a:lvl9pPr indent="-228600" lvl="8" marL="4114800" algn="l">
              <a:lnSpc>
                <a:spcPct val="90000"/>
              </a:lnSpc>
              <a:spcBef>
                <a:spcPts val="374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9pPr>
          </a:lstStyle>
          <a:p/>
        </p:txBody>
      </p:sp>
      <p:sp>
        <p:nvSpPr>
          <p:cNvPr id="118" name="Google Shape;118;p39"/>
          <p:cNvSpPr txBox="1"/>
          <p:nvPr>
            <p:ph idx="2" type="body"/>
          </p:nvPr>
        </p:nvSpPr>
        <p:spPr>
          <a:xfrm>
            <a:off x="1259683" y="3757611"/>
            <a:ext cx="7736679" cy="552688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74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37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37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37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37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37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37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37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37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9" name="Google Shape;119;p39"/>
          <p:cNvSpPr txBox="1"/>
          <p:nvPr>
            <p:ph idx="3" type="body"/>
          </p:nvPr>
        </p:nvSpPr>
        <p:spPr>
          <a:xfrm>
            <a:off x="9258300" y="2521743"/>
            <a:ext cx="7774781" cy="123586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749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1pPr>
            <a:lvl2pPr indent="-228600" lvl="1" marL="914400" algn="l">
              <a:lnSpc>
                <a:spcPct val="90000"/>
              </a:lnSpc>
              <a:spcBef>
                <a:spcPts val="374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1" sz="1500"/>
            </a:lvl2pPr>
            <a:lvl3pPr indent="-228600" lvl="2" marL="1371600" algn="l">
              <a:lnSpc>
                <a:spcPct val="90000"/>
              </a:lnSpc>
              <a:spcBef>
                <a:spcPts val="374"/>
              </a:spcBef>
              <a:spcAft>
                <a:spcPts val="0"/>
              </a:spcAft>
              <a:buClr>
                <a:schemeClr val="dk1"/>
              </a:buClr>
              <a:buSzPts val="1350"/>
              <a:buNone/>
              <a:defRPr b="1" sz="1350"/>
            </a:lvl3pPr>
            <a:lvl4pPr indent="-228600" lvl="3" marL="1828800" algn="l">
              <a:lnSpc>
                <a:spcPct val="90000"/>
              </a:lnSpc>
              <a:spcBef>
                <a:spcPts val="374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4pPr>
            <a:lvl5pPr indent="-228600" lvl="4" marL="2286000" algn="l">
              <a:lnSpc>
                <a:spcPct val="90000"/>
              </a:lnSpc>
              <a:spcBef>
                <a:spcPts val="374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5pPr>
            <a:lvl6pPr indent="-228600" lvl="5" marL="2743200" algn="l">
              <a:lnSpc>
                <a:spcPct val="90000"/>
              </a:lnSpc>
              <a:spcBef>
                <a:spcPts val="374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6pPr>
            <a:lvl7pPr indent="-228600" lvl="6" marL="3200400" algn="l">
              <a:lnSpc>
                <a:spcPct val="90000"/>
              </a:lnSpc>
              <a:spcBef>
                <a:spcPts val="374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7pPr>
            <a:lvl8pPr indent="-228600" lvl="7" marL="3657600" algn="l">
              <a:lnSpc>
                <a:spcPct val="90000"/>
              </a:lnSpc>
              <a:spcBef>
                <a:spcPts val="374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8pPr>
            <a:lvl9pPr indent="-228600" lvl="8" marL="4114800" algn="l">
              <a:lnSpc>
                <a:spcPct val="90000"/>
              </a:lnSpc>
              <a:spcBef>
                <a:spcPts val="374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9pPr>
          </a:lstStyle>
          <a:p/>
        </p:txBody>
      </p:sp>
      <p:sp>
        <p:nvSpPr>
          <p:cNvPr id="120" name="Google Shape;120;p39"/>
          <p:cNvSpPr txBox="1"/>
          <p:nvPr>
            <p:ph idx="4" type="body"/>
          </p:nvPr>
        </p:nvSpPr>
        <p:spPr>
          <a:xfrm>
            <a:off x="9258300" y="3757611"/>
            <a:ext cx="7774781" cy="552688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74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37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37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37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37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37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37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37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37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1" name="Google Shape;121;p39"/>
          <p:cNvSpPr txBox="1"/>
          <p:nvPr>
            <p:ph idx="10" type="dt"/>
          </p:nvPr>
        </p:nvSpPr>
        <p:spPr>
          <a:xfrm>
            <a:off x="1257299" y="9534525"/>
            <a:ext cx="4114800" cy="54768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2" name="Google Shape;122;p39"/>
          <p:cNvSpPr txBox="1"/>
          <p:nvPr>
            <p:ph idx="11" type="ftr"/>
          </p:nvPr>
        </p:nvSpPr>
        <p:spPr>
          <a:xfrm>
            <a:off x="6057900" y="9534525"/>
            <a:ext cx="6172200" cy="54768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3" name="Google Shape;123;p39"/>
          <p:cNvSpPr txBox="1"/>
          <p:nvPr>
            <p:ph idx="12" type="sldNum"/>
          </p:nvPr>
        </p:nvSpPr>
        <p:spPr>
          <a:xfrm>
            <a:off x="12915900" y="9534525"/>
            <a:ext cx="4114800" cy="54768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40"/>
          <p:cNvSpPr txBox="1"/>
          <p:nvPr>
            <p:ph type="title"/>
          </p:nvPr>
        </p:nvSpPr>
        <p:spPr>
          <a:xfrm>
            <a:off x="1257299" y="547687"/>
            <a:ext cx="15773400" cy="198834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6" name="Google Shape;126;p40"/>
          <p:cNvSpPr txBox="1"/>
          <p:nvPr>
            <p:ph idx="10" type="dt"/>
          </p:nvPr>
        </p:nvSpPr>
        <p:spPr>
          <a:xfrm>
            <a:off x="1257299" y="9534525"/>
            <a:ext cx="4114800" cy="54768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7" name="Google Shape;127;p40"/>
          <p:cNvSpPr txBox="1"/>
          <p:nvPr>
            <p:ph idx="11" type="ftr"/>
          </p:nvPr>
        </p:nvSpPr>
        <p:spPr>
          <a:xfrm>
            <a:off x="6057900" y="9534525"/>
            <a:ext cx="6172200" cy="54768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8" name="Google Shape;128;p40"/>
          <p:cNvSpPr txBox="1"/>
          <p:nvPr>
            <p:ph idx="12" type="sldNum"/>
          </p:nvPr>
        </p:nvSpPr>
        <p:spPr>
          <a:xfrm>
            <a:off x="12915900" y="9534525"/>
            <a:ext cx="4114800" cy="54768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41"/>
          <p:cNvSpPr txBox="1"/>
          <p:nvPr>
            <p:ph type="title"/>
          </p:nvPr>
        </p:nvSpPr>
        <p:spPr>
          <a:xfrm>
            <a:off x="1259681" y="685800"/>
            <a:ext cx="5898355" cy="24003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1" name="Google Shape;131;p41"/>
          <p:cNvSpPr txBox="1"/>
          <p:nvPr>
            <p:ph idx="1" type="body"/>
          </p:nvPr>
        </p:nvSpPr>
        <p:spPr>
          <a:xfrm>
            <a:off x="7774781" y="1481137"/>
            <a:ext cx="9258300" cy="73104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lnSpc>
                <a:spcPct val="90000"/>
              </a:lnSpc>
              <a:spcBef>
                <a:spcPts val="749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61950" lvl="1" marL="914400" algn="l">
              <a:lnSpc>
                <a:spcPct val="90000"/>
              </a:lnSpc>
              <a:spcBef>
                <a:spcPts val="374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sz="2100"/>
            </a:lvl2pPr>
            <a:lvl3pPr indent="-342900" lvl="2" marL="1371600" algn="l">
              <a:lnSpc>
                <a:spcPct val="90000"/>
              </a:lnSpc>
              <a:spcBef>
                <a:spcPts val="37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23850" lvl="3" marL="1828800" algn="l">
              <a:lnSpc>
                <a:spcPct val="90000"/>
              </a:lnSpc>
              <a:spcBef>
                <a:spcPts val="374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4pPr>
            <a:lvl5pPr indent="-323850" lvl="4" marL="2286000" algn="l">
              <a:lnSpc>
                <a:spcPct val="90000"/>
              </a:lnSpc>
              <a:spcBef>
                <a:spcPts val="374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5pPr>
            <a:lvl6pPr indent="-323850" lvl="5" marL="2743200" algn="l">
              <a:lnSpc>
                <a:spcPct val="90000"/>
              </a:lnSpc>
              <a:spcBef>
                <a:spcPts val="374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6pPr>
            <a:lvl7pPr indent="-323850" lvl="6" marL="3200400" algn="l">
              <a:lnSpc>
                <a:spcPct val="90000"/>
              </a:lnSpc>
              <a:spcBef>
                <a:spcPts val="374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7pPr>
            <a:lvl8pPr indent="-323850" lvl="7" marL="3657600" algn="l">
              <a:lnSpc>
                <a:spcPct val="90000"/>
              </a:lnSpc>
              <a:spcBef>
                <a:spcPts val="374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8pPr>
            <a:lvl9pPr indent="-323850" lvl="8" marL="4114800" algn="l">
              <a:lnSpc>
                <a:spcPct val="90000"/>
              </a:lnSpc>
              <a:spcBef>
                <a:spcPts val="374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9pPr>
          </a:lstStyle>
          <a:p/>
        </p:txBody>
      </p:sp>
      <p:sp>
        <p:nvSpPr>
          <p:cNvPr id="132" name="Google Shape;132;p41"/>
          <p:cNvSpPr txBox="1"/>
          <p:nvPr>
            <p:ph idx="2" type="body"/>
          </p:nvPr>
        </p:nvSpPr>
        <p:spPr>
          <a:xfrm>
            <a:off x="1259681" y="3086100"/>
            <a:ext cx="5898355" cy="571738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749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indent="-228600" lvl="1" marL="914400" algn="l">
              <a:lnSpc>
                <a:spcPct val="90000"/>
              </a:lnSpc>
              <a:spcBef>
                <a:spcPts val="374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sz="1050"/>
            </a:lvl2pPr>
            <a:lvl3pPr indent="-228600" lvl="2" marL="1371600" algn="l">
              <a:lnSpc>
                <a:spcPct val="90000"/>
              </a:lnSpc>
              <a:spcBef>
                <a:spcPts val="374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indent="-228600" lvl="3" marL="1828800" algn="l">
              <a:lnSpc>
                <a:spcPct val="90000"/>
              </a:lnSpc>
              <a:spcBef>
                <a:spcPts val="374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4pPr>
            <a:lvl5pPr indent="-228600" lvl="4" marL="2286000" algn="l">
              <a:lnSpc>
                <a:spcPct val="90000"/>
              </a:lnSpc>
              <a:spcBef>
                <a:spcPts val="374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5pPr>
            <a:lvl6pPr indent="-228600" lvl="5" marL="2743200" algn="l">
              <a:lnSpc>
                <a:spcPct val="90000"/>
              </a:lnSpc>
              <a:spcBef>
                <a:spcPts val="374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6pPr>
            <a:lvl7pPr indent="-228600" lvl="6" marL="3200400" algn="l">
              <a:lnSpc>
                <a:spcPct val="90000"/>
              </a:lnSpc>
              <a:spcBef>
                <a:spcPts val="374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7pPr>
            <a:lvl8pPr indent="-228600" lvl="7" marL="3657600" algn="l">
              <a:lnSpc>
                <a:spcPct val="90000"/>
              </a:lnSpc>
              <a:spcBef>
                <a:spcPts val="374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8pPr>
            <a:lvl9pPr indent="-228600" lvl="8" marL="4114800" algn="l">
              <a:lnSpc>
                <a:spcPct val="90000"/>
              </a:lnSpc>
              <a:spcBef>
                <a:spcPts val="374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9pPr>
          </a:lstStyle>
          <a:p/>
        </p:txBody>
      </p:sp>
      <p:sp>
        <p:nvSpPr>
          <p:cNvPr id="133" name="Google Shape;133;p41"/>
          <p:cNvSpPr txBox="1"/>
          <p:nvPr>
            <p:ph idx="10" type="dt"/>
          </p:nvPr>
        </p:nvSpPr>
        <p:spPr>
          <a:xfrm>
            <a:off x="1257299" y="9534525"/>
            <a:ext cx="4114800" cy="54768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4" name="Google Shape;134;p41"/>
          <p:cNvSpPr txBox="1"/>
          <p:nvPr>
            <p:ph idx="11" type="ftr"/>
          </p:nvPr>
        </p:nvSpPr>
        <p:spPr>
          <a:xfrm>
            <a:off x="6057900" y="9534525"/>
            <a:ext cx="6172200" cy="54768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5" name="Google Shape;135;p41"/>
          <p:cNvSpPr txBox="1"/>
          <p:nvPr>
            <p:ph idx="12" type="sldNum"/>
          </p:nvPr>
        </p:nvSpPr>
        <p:spPr>
          <a:xfrm>
            <a:off x="12915900" y="9534525"/>
            <a:ext cx="4114800" cy="54768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42"/>
          <p:cNvSpPr txBox="1"/>
          <p:nvPr>
            <p:ph type="title"/>
          </p:nvPr>
        </p:nvSpPr>
        <p:spPr>
          <a:xfrm>
            <a:off x="1259681" y="685800"/>
            <a:ext cx="5898355" cy="24003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8" name="Google Shape;138;p42"/>
          <p:cNvSpPr/>
          <p:nvPr>
            <p:ph idx="2" type="pic"/>
          </p:nvPr>
        </p:nvSpPr>
        <p:spPr>
          <a:xfrm>
            <a:off x="7774781" y="1481137"/>
            <a:ext cx="9258300" cy="7310437"/>
          </a:xfrm>
          <a:prstGeom prst="rect">
            <a:avLst/>
          </a:prstGeom>
          <a:noFill/>
          <a:ln>
            <a:noFill/>
          </a:ln>
        </p:spPr>
      </p:sp>
      <p:sp>
        <p:nvSpPr>
          <p:cNvPr id="139" name="Google Shape;139;p42"/>
          <p:cNvSpPr txBox="1"/>
          <p:nvPr>
            <p:ph idx="1" type="body"/>
          </p:nvPr>
        </p:nvSpPr>
        <p:spPr>
          <a:xfrm>
            <a:off x="1259681" y="3086100"/>
            <a:ext cx="5898355" cy="571738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749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indent="-228600" lvl="1" marL="914400" algn="l">
              <a:lnSpc>
                <a:spcPct val="90000"/>
              </a:lnSpc>
              <a:spcBef>
                <a:spcPts val="374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sz="1050"/>
            </a:lvl2pPr>
            <a:lvl3pPr indent="-228600" lvl="2" marL="1371600" algn="l">
              <a:lnSpc>
                <a:spcPct val="90000"/>
              </a:lnSpc>
              <a:spcBef>
                <a:spcPts val="374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indent="-228600" lvl="3" marL="1828800" algn="l">
              <a:lnSpc>
                <a:spcPct val="90000"/>
              </a:lnSpc>
              <a:spcBef>
                <a:spcPts val="374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4pPr>
            <a:lvl5pPr indent="-228600" lvl="4" marL="2286000" algn="l">
              <a:lnSpc>
                <a:spcPct val="90000"/>
              </a:lnSpc>
              <a:spcBef>
                <a:spcPts val="374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5pPr>
            <a:lvl6pPr indent="-228600" lvl="5" marL="2743200" algn="l">
              <a:lnSpc>
                <a:spcPct val="90000"/>
              </a:lnSpc>
              <a:spcBef>
                <a:spcPts val="374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6pPr>
            <a:lvl7pPr indent="-228600" lvl="6" marL="3200400" algn="l">
              <a:lnSpc>
                <a:spcPct val="90000"/>
              </a:lnSpc>
              <a:spcBef>
                <a:spcPts val="374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7pPr>
            <a:lvl8pPr indent="-228600" lvl="7" marL="3657600" algn="l">
              <a:lnSpc>
                <a:spcPct val="90000"/>
              </a:lnSpc>
              <a:spcBef>
                <a:spcPts val="374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8pPr>
            <a:lvl9pPr indent="-228600" lvl="8" marL="4114800" algn="l">
              <a:lnSpc>
                <a:spcPct val="90000"/>
              </a:lnSpc>
              <a:spcBef>
                <a:spcPts val="374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9pPr>
          </a:lstStyle>
          <a:p/>
        </p:txBody>
      </p:sp>
      <p:sp>
        <p:nvSpPr>
          <p:cNvPr id="140" name="Google Shape;140;p42"/>
          <p:cNvSpPr txBox="1"/>
          <p:nvPr>
            <p:ph idx="10" type="dt"/>
          </p:nvPr>
        </p:nvSpPr>
        <p:spPr>
          <a:xfrm>
            <a:off x="1257299" y="9534525"/>
            <a:ext cx="4114800" cy="54768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1" name="Google Shape;141;p42"/>
          <p:cNvSpPr txBox="1"/>
          <p:nvPr>
            <p:ph idx="11" type="ftr"/>
          </p:nvPr>
        </p:nvSpPr>
        <p:spPr>
          <a:xfrm>
            <a:off x="6057900" y="9534525"/>
            <a:ext cx="6172200" cy="54768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2" name="Google Shape;142;p42"/>
          <p:cNvSpPr txBox="1"/>
          <p:nvPr>
            <p:ph idx="12" type="sldNum"/>
          </p:nvPr>
        </p:nvSpPr>
        <p:spPr>
          <a:xfrm>
            <a:off x="12915900" y="9534525"/>
            <a:ext cx="4114800" cy="54768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43"/>
          <p:cNvSpPr txBox="1"/>
          <p:nvPr>
            <p:ph type="title"/>
          </p:nvPr>
        </p:nvSpPr>
        <p:spPr>
          <a:xfrm>
            <a:off x="1257299" y="547687"/>
            <a:ext cx="15773400" cy="198834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5" name="Google Shape;145;p43"/>
          <p:cNvSpPr txBox="1"/>
          <p:nvPr>
            <p:ph idx="1" type="body"/>
          </p:nvPr>
        </p:nvSpPr>
        <p:spPr>
          <a:xfrm rot="5400000">
            <a:off x="5880495" y="-1884759"/>
            <a:ext cx="6527007" cy="15773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74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37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37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37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37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37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37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37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37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46" name="Google Shape;146;p43"/>
          <p:cNvSpPr txBox="1"/>
          <p:nvPr>
            <p:ph idx="10" type="dt"/>
          </p:nvPr>
        </p:nvSpPr>
        <p:spPr>
          <a:xfrm>
            <a:off x="1257299" y="9534525"/>
            <a:ext cx="4114800" cy="54768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7" name="Google Shape;147;p43"/>
          <p:cNvSpPr txBox="1"/>
          <p:nvPr>
            <p:ph idx="11" type="ftr"/>
          </p:nvPr>
        </p:nvSpPr>
        <p:spPr>
          <a:xfrm>
            <a:off x="6057900" y="9534525"/>
            <a:ext cx="6172200" cy="54768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8" name="Google Shape;148;p43"/>
          <p:cNvSpPr txBox="1"/>
          <p:nvPr>
            <p:ph idx="12" type="sldNum"/>
          </p:nvPr>
        </p:nvSpPr>
        <p:spPr>
          <a:xfrm>
            <a:off x="12915900" y="9534525"/>
            <a:ext cx="4114800" cy="54768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44"/>
          <p:cNvSpPr txBox="1"/>
          <p:nvPr>
            <p:ph type="title"/>
          </p:nvPr>
        </p:nvSpPr>
        <p:spPr>
          <a:xfrm rot="5400000">
            <a:off x="10700147" y="2934891"/>
            <a:ext cx="8717757" cy="39433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1" name="Google Shape;151;p44"/>
          <p:cNvSpPr txBox="1"/>
          <p:nvPr>
            <p:ph idx="1" type="body"/>
          </p:nvPr>
        </p:nvSpPr>
        <p:spPr>
          <a:xfrm rot="5400000">
            <a:off x="2699146" y="-894159"/>
            <a:ext cx="8717757" cy="11601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74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37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37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37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37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37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37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37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37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52" name="Google Shape;152;p44"/>
          <p:cNvSpPr txBox="1"/>
          <p:nvPr>
            <p:ph idx="10" type="dt"/>
          </p:nvPr>
        </p:nvSpPr>
        <p:spPr>
          <a:xfrm>
            <a:off x="1257299" y="9534525"/>
            <a:ext cx="4114800" cy="54768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3" name="Google Shape;153;p44"/>
          <p:cNvSpPr txBox="1"/>
          <p:nvPr>
            <p:ph idx="11" type="ftr"/>
          </p:nvPr>
        </p:nvSpPr>
        <p:spPr>
          <a:xfrm>
            <a:off x="6057900" y="9534525"/>
            <a:ext cx="6172200" cy="54768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4" name="Google Shape;154;p44"/>
          <p:cNvSpPr txBox="1"/>
          <p:nvPr>
            <p:ph idx="12" type="sldNum"/>
          </p:nvPr>
        </p:nvSpPr>
        <p:spPr>
          <a:xfrm>
            <a:off x="12915900" y="9534525"/>
            <a:ext cx="4114800" cy="54768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23"/>
          <p:cNvSpPr txBox="1"/>
          <p:nvPr>
            <p:ph idx="10" type="dt"/>
          </p:nvPr>
        </p:nvSpPr>
        <p:spPr>
          <a:xfrm>
            <a:off x="457200" y="6356349"/>
            <a:ext cx="2133598" cy="36512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3" name="Google Shape;163;p23"/>
          <p:cNvSpPr txBox="1"/>
          <p:nvPr>
            <p:ph idx="11" type="ftr"/>
          </p:nvPr>
        </p:nvSpPr>
        <p:spPr>
          <a:xfrm>
            <a:off x="3124198" y="6356349"/>
            <a:ext cx="2895598" cy="36512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4" name="Google Shape;164;p23"/>
          <p:cNvSpPr txBox="1"/>
          <p:nvPr>
            <p:ph idx="12" type="sldNum"/>
          </p:nvPr>
        </p:nvSpPr>
        <p:spPr>
          <a:xfrm>
            <a:off x="6553198" y="6356349"/>
            <a:ext cx="2133598" cy="36512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24"/>
          <p:cNvSpPr txBox="1"/>
          <p:nvPr>
            <p:ph type="title"/>
          </p:nvPr>
        </p:nvSpPr>
        <p:spPr>
          <a:xfrm>
            <a:off x="457200" y="274636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7" name="Google Shape;167;p24"/>
          <p:cNvSpPr txBox="1"/>
          <p:nvPr>
            <p:ph idx="1" type="body"/>
          </p:nvPr>
        </p:nvSpPr>
        <p:spPr>
          <a:xfrm>
            <a:off x="457200" y="1600200"/>
            <a:ext cx="8229600" cy="452596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68" name="Google Shape;168;p24"/>
          <p:cNvSpPr txBox="1"/>
          <p:nvPr>
            <p:ph idx="10" type="dt"/>
          </p:nvPr>
        </p:nvSpPr>
        <p:spPr>
          <a:xfrm>
            <a:off x="457200" y="6356349"/>
            <a:ext cx="2133598" cy="36512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9" name="Google Shape;169;p24"/>
          <p:cNvSpPr txBox="1"/>
          <p:nvPr>
            <p:ph idx="11" type="ftr"/>
          </p:nvPr>
        </p:nvSpPr>
        <p:spPr>
          <a:xfrm>
            <a:off x="3124198" y="6356349"/>
            <a:ext cx="2895598" cy="36512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0" name="Google Shape;170;p24"/>
          <p:cNvSpPr txBox="1"/>
          <p:nvPr>
            <p:ph idx="12" type="sldNum"/>
          </p:nvPr>
        </p:nvSpPr>
        <p:spPr>
          <a:xfrm>
            <a:off x="6553198" y="6356349"/>
            <a:ext cx="2133598" cy="36512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45"/>
          <p:cNvSpPr txBox="1"/>
          <p:nvPr>
            <p:ph type="title"/>
          </p:nvPr>
        </p:nvSpPr>
        <p:spPr>
          <a:xfrm>
            <a:off x="722313" y="4406898"/>
            <a:ext cx="7772400" cy="136207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sz="4000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3" name="Google Shape;173;p45"/>
          <p:cNvSpPr txBox="1"/>
          <p:nvPr>
            <p:ph idx="1" type="body"/>
          </p:nvPr>
        </p:nvSpPr>
        <p:spPr>
          <a:xfrm>
            <a:off x="722313" y="2906712"/>
            <a:ext cx="7772400" cy="150018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74" name="Google Shape;174;p45"/>
          <p:cNvSpPr txBox="1"/>
          <p:nvPr>
            <p:ph idx="10" type="dt"/>
          </p:nvPr>
        </p:nvSpPr>
        <p:spPr>
          <a:xfrm>
            <a:off x="457200" y="6356349"/>
            <a:ext cx="2133598" cy="36512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5" name="Google Shape;175;p45"/>
          <p:cNvSpPr txBox="1"/>
          <p:nvPr>
            <p:ph idx="11" type="ftr"/>
          </p:nvPr>
        </p:nvSpPr>
        <p:spPr>
          <a:xfrm>
            <a:off x="3124198" y="6356349"/>
            <a:ext cx="2895598" cy="36512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6" name="Google Shape;176;p45"/>
          <p:cNvSpPr txBox="1"/>
          <p:nvPr>
            <p:ph idx="12" type="sldNum"/>
          </p:nvPr>
        </p:nvSpPr>
        <p:spPr>
          <a:xfrm>
            <a:off x="6553198" y="6356349"/>
            <a:ext cx="2133598" cy="36512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46"/>
          <p:cNvSpPr txBox="1"/>
          <p:nvPr>
            <p:ph type="title"/>
          </p:nvPr>
        </p:nvSpPr>
        <p:spPr>
          <a:xfrm>
            <a:off x="457200" y="274636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9" name="Google Shape;179;p46"/>
          <p:cNvSpPr txBox="1"/>
          <p:nvPr>
            <p:ph idx="1" type="body"/>
          </p:nvPr>
        </p:nvSpPr>
        <p:spPr>
          <a:xfrm>
            <a:off x="457200" y="1600200"/>
            <a:ext cx="4038598" cy="452596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180" name="Google Shape;180;p46"/>
          <p:cNvSpPr txBox="1"/>
          <p:nvPr>
            <p:ph idx="2" type="body"/>
          </p:nvPr>
        </p:nvSpPr>
        <p:spPr>
          <a:xfrm>
            <a:off x="4648197" y="1600200"/>
            <a:ext cx="4038598" cy="452596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181" name="Google Shape;181;p46"/>
          <p:cNvSpPr txBox="1"/>
          <p:nvPr>
            <p:ph idx="10" type="dt"/>
          </p:nvPr>
        </p:nvSpPr>
        <p:spPr>
          <a:xfrm>
            <a:off x="457200" y="6356349"/>
            <a:ext cx="2133598" cy="36512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2" name="Google Shape;182;p46"/>
          <p:cNvSpPr txBox="1"/>
          <p:nvPr>
            <p:ph idx="11" type="ftr"/>
          </p:nvPr>
        </p:nvSpPr>
        <p:spPr>
          <a:xfrm>
            <a:off x="3124198" y="6356349"/>
            <a:ext cx="2895598" cy="36512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3" name="Google Shape;183;p46"/>
          <p:cNvSpPr txBox="1"/>
          <p:nvPr>
            <p:ph idx="12" type="sldNum"/>
          </p:nvPr>
        </p:nvSpPr>
        <p:spPr>
          <a:xfrm>
            <a:off x="6553198" y="6356349"/>
            <a:ext cx="2133598" cy="36512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47"/>
          <p:cNvSpPr txBox="1"/>
          <p:nvPr>
            <p:ph type="title"/>
          </p:nvPr>
        </p:nvSpPr>
        <p:spPr>
          <a:xfrm>
            <a:off x="457200" y="274636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6" name="Google Shape;186;p47"/>
          <p:cNvSpPr txBox="1"/>
          <p:nvPr>
            <p:ph idx="1" type="body"/>
          </p:nvPr>
        </p:nvSpPr>
        <p:spPr>
          <a:xfrm>
            <a:off x="457200" y="1535112"/>
            <a:ext cx="4040185" cy="63976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87" name="Google Shape;187;p47"/>
          <p:cNvSpPr txBox="1"/>
          <p:nvPr>
            <p:ph idx="2" type="body"/>
          </p:nvPr>
        </p:nvSpPr>
        <p:spPr>
          <a:xfrm>
            <a:off x="457200" y="2174873"/>
            <a:ext cx="404018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188" name="Google Shape;188;p47"/>
          <p:cNvSpPr txBox="1"/>
          <p:nvPr>
            <p:ph idx="3" type="body"/>
          </p:nvPr>
        </p:nvSpPr>
        <p:spPr>
          <a:xfrm>
            <a:off x="4645023" y="1535112"/>
            <a:ext cx="4041774" cy="63976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89" name="Google Shape;189;p47"/>
          <p:cNvSpPr txBox="1"/>
          <p:nvPr>
            <p:ph idx="4" type="body"/>
          </p:nvPr>
        </p:nvSpPr>
        <p:spPr>
          <a:xfrm>
            <a:off x="4645023" y="2174873"/>
            <a:ext cx="4041774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190" name="Google Shape;190;p47"/>
          <p:cNvSpPr txBox="1"/>
          <p:nvPr>
            <p:ph idx="10" type="dt"/>
          </p:nvPr>
        </p:nvSpPr>
        <p:spPr>
          <a:xfrm>
            <a:off x="457200" y="6356349"/>
            <a:ext cx="2133598" cy="36512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1" name="Google Shape;191;p47"/>
          <p:cNvSpPr txBox="1"/>
          <p:nvPr>
            <p:ph idx="11" type="ftr"/>
          </p:nvPr>
        </p:nvSpPr>
        <p:spPr>
          <a:xfrm>
            <a:off x="3124198" y="6356349"/>
            <a:ext cx="2895598" cy="36512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2" name="Google Shape;192;p47"/>
          <p:cNvSpPr txBox="1"/>
          <p:nvPr>
            <p:ph idx="12" type="sldNum"/>
          </p:nvPr>
        </p:nvSpPr>
        <p:spPr>
          <a:xfrm>
            <a:off x="6553198" y="6356349"/>
            <a:ext cx="2133598" cy="36512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48"/>
          <p:cNvSpPr txBox="1"/>
          <p:nvPr>
            <p:ph type="title"/>
          </p:nvPr>
        </p:nvSpPr>
        <p:spPr>
          <a:xfrm>
            <a:off x="457200" y="274636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5" name="Google Shape;195;p48"/>
          <p:cNvSpPr txBox="1"/>
          <p:nvPr>
            <p:ph idx="10" type="dt"/>
          </p:nvPr>
        </p:nvSpPr>
        <p:spPr>
          <a:xfrm>
            <a:off x="457200" y="6356349"/>
            <a:ext cx="2133598" cy="36512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6" name="Google Shape;196;p48"/>
          <p:cNvSpPr txBox="1"/>
          <p:nvPr>
            <p:ph idx="11" type="ftr"/>
          </p:nvPr>
        </p:nvSpPr>
        <p:spPr>
          <a:xfrm>
            <a:off x="3124198" y="6356349"/>
            <a:ext cx="2895598" cy="36512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7" name="Google Shape;197;p48"/>
          <p:cNvSpPr txBox="1"/>
          <p:nvPr>
            <p:ph idx="12" type="sldNum"/>
          </p:nvPr>
        </p:nvSpPr>
        <p:spPr>
          <a:xfrm>
            <a:off x="6553198" y="6356349"/>
            <a:ext cx="2133598" cy="36512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49"/>
          <p:cNvSpPr txBox="1"/>
          <p:nvPr>
            <p:ph type="title"/>
          </p:nvPr>
        </p:nvSpPr>
        <p:spPr>
          <a:xfrm>
            <a:off x="457200" y="273048"/>
            <a:ext cx="3008313" cy="116204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0" name="Google Shape;200;p49"/>
          <p:cNvSpPr txBox="1"/>
          <p:nvPr>
            <p:ph idx="1" type="body"/>
          </p:nvPr>
        </p:nvSpPr>
        <p:spPr>
          <a:xfrm>
            <a:off x="3575048" y="273048"/>
            <a:ext cx="5111748" cy="585311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201" name="Google Shape;201;p49"/>
          <p:cNvSpPr txBox="1"/>
          <p:nvPr>
            <p:ph idx="2" type="body"/>
          </p:nvPr>
        </p:nvSpPr>
        <p:spPr>
          <a:xfrm>
            <a:off x="457200" y="1435098"/>
            <a:ext cx="3008313" cy="469106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202" name="Google Shape;202;p49"/>
          <p:cNvSpPr txBox="1"/>
          <p:nvPr>
            <p:ph idx="10" type="dt"/>
          </p:nvPr>
        </p:nvSpPr>
        <p:spPr>
          <a:xfrm>
            <a:off x="457200" y="6356349"/>
            <a:ext cx="2133598" cy="36512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3" name="Google Shape;203;p49"/>
          <p:cNvSpPr txBox="1"/>
          <p:nvPr>
            <p:ph idx="11" type="ftr"/>
          </p:nvPr>
        </p:nvSpPr>
        <p:spPr>
          <a:xfrm>
            <a:off x="3124198" y="6356349"/>
            <a:ext cx="2895598" cy="36512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4" name="Google Shape;204;p49"/>
          <p:cNvSpPr txBox="1"/>
          <p:nvPr>
            <p:ph idx="12" type="sldNum"/>
          </p:nvPr>
        </p:nvSpPr>
        <p:spPr>
          <a:xfrm>
            <a:off x="6553198" y="6356349"/>
            <a:ext cx="2133598" cy="36512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50"/>
          <p:cNvSpPr txBox="1"/>
          <p:nvPr>
            <p:ph type="title"/>
          </p:nvPr>
        </p:nvSpPr>
        <p:spPr>
          <a:xfrm>
            <a:off x="1792287" y="4800600"/>
            <a:ext cx="5486400" cy="566736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7" name="Google Shape;207;p50"/>
          <p:cNvSpPr/>
          <p:nvPr>
            <p:ph idx="2" type="pic"/>
          </p:nvPr>
        </p:nvSpPr>
        <p:spPr>
          <a:xfrm>
            <a:off x="1792287" y="612774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208" name="Google Shape;208;p50"/>
          <p:cNvSpPr txBox="1"/>
          <p:nvPr>
            <p:ph idx="1" type="body"/>
          </p:nvPr>
        </p:nvSpPr>
        <p:spPr>
          <a:xfrm>
            <a:off x="1792287" y="5367336"/>
            <a:ext cx="5486400" cy="80486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209" name="Google Shape;209;p50"/>
          <p:cNvSpPr txBox="1"/>
          <p:nvPr>
            <p:ph idx="10" type="dt"/>
          </p:nvPr>
        </p:nvSpPr>
        <p:spPr>
          <a:xfrm>
            <a:off x="457200" y="6356349"/>
            <a:ext cx="2133598" cy="36512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0" name="Google Shape;210;p50"/>
          <p:cNvSpPr txBox="1"/>
          <p:nvPr>
            <p:ph idx="11" type="ftr"/>
          </p:nvPr>
        </p:nvSpPr>
        <p:spPr>
          <a:xfrm>
            <a:off x="3124198" y="6356349"/>
            <a:ext cx="2895598" cy="36512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1" name="Google Shape;211;p50"/>
          <p:cNvSpPr txBox="1"/>
          <p:nvPr>
            <p:ph idx="12" type="sldNum"/>
          </p:nvPr>
        </p:nvSpPr>
        <p:spPr>
          <a:xfrm>
            <a:off x="6553198" y="6356349"/>
            <a:ext cx="2133598" cy="36512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51"/>
          <p:cNvSpPr txBox="1"/>
          <p:nvPr>
            <p:ph type="title"/>
          </p:nvPr>
        </p:nvSpPr>
        <p:spPr>
          <a:xfrm>
            <a:off x="457200" y="274636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4" name="Google Shape;214;p51"/>
          <p:cNvSpPr txBox="1"/>
          <p:nvPr>
            <p:ph idx="1" type="body"/>
          </p:nvPr>
        </p:nvSpPr>
        <p:spPr>
          <a:xfrm rot="5400000">
            <a:off x="2309017" y="-251616"/>
            <a:ext cx="4525961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15" name="Google Shape;215;p51"/>
          <p:cNvSpPr txBox="1"/>
          <p:nvPr>
            <p:ph idx="10" type="dt"/>
          </p:nvPr>
        </p:nvSpPr>
        <p:spPr>
          <a:xfrm>
            <a:off x="457200" y="6356349"/>
            <a:ext cx="2133598" cy="36512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6" name="Google Shape;216;p51"/>
          <p:cNvSpPr txBox="1"/>
          <p:nvPr>
            <p:ph idx="11" type="ftr"/>
          </p:nvPr>
        </p:nvSpPr>
        <p:spPr>
          <a:xfrm>
            <a:off x="3124198" y="6356349"/>
            <a:ext cx="2895598" cy="36512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7" name="Google Shape;217;p51"/>
          <p:cNvSpPr txBox="1"/>
          <p:nvPr>
            <p:ph idx="12" type="sldNum"/>
          </p:nvPr>
        </p:nvSpPr>
        <p:spPr>
          <a:xfrm>
            <a:off x="6553198" y="6356349"/>
            <a:ext cx="2133598" cy="36512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218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52"/>
          <p:cNvSpPr txBox="1"/>
          <p:nvPr>
            <p:ph type="title"/>
          </p:nvPr>
        </p:nvSpPr>
        <p:spPr>
          <a:xfrm rot="5400000">
            <a:off x="4732336" y="2171700"/>
            <a:ext cx="5851523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0" name="Google Shape;220;p52"/>
          <p:cNvSpPr txBox="1"/>
          <p:nvPr>
            <p:ph idx="1" type="body"/>
          </p:nvPr>
        </p:nvSpPr>
        <p:spPr>
          <a:xfrm rot="5400000">
            <a:off x="541336" y="190498"/>
            <a:ext cx="5851523" cy="601979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21" name="Google Shape;221;p52"/>
          <p:cNvSpPr txBox="1"/>
          <p:nvPr>
            <p:ph idx="10" type="dt"/>
          </p:nvPr>
        </p:nvSpPr>
        <p:spPr>
          <a:xfrm>
            <a:off x="457200" y="6356349"/>
            <a:ext cx="2133598" cy="36512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2" name="Google Shape;222;p52"/>
          <p:cNvSpPr txBox="1"/>
          <p:nvPr>
            <p:ph idx="11" type="ftr"/>
          </p:nvPr>
        </p:nvSpPr>
        <p:spPr>
          <a:xfrm>
            <a:off x="3124198" y="6356349"/>
            <a:ext cx="2895598" cy="36512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3" name="Google Shape;223;p52"/>
          <p:cNvSpPr txBox="1"/>
          <p:nvPr>
            <p:ph idx="12" type="sldNum"/>
          </p:nvPr>
        </p:nvSpPr>
        <p:spPr>
          <a:xfrm>
            <a:off x="6553198" y="6356349"/>
            <a:ext cx="2133598" cy="36512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9.xml"/><Relationship Id="rId13" Type="http://schemas.openxmlformats.org/officeDocument/2006/relationships/theme" Target="../theme/theme4.xml"/><Relationship Id="rId12" Type="http://schemas.openxmlformats.org/officeDocument/2006/relationships/slideLayout" Target="../slideLayouts/slideLayout11.xml"/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9" Type="http://schemas.openxmlformats.org/officeDocument/2006/relationships/slideLayout" Target="../slideLayouts/slideLayout8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/Relationships>
</file>

<file path=ppt/slideMasters/_rels/slideMaster2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2" Type="http://schemas.openxmlformats.org/officeDocument/2006/relationships/theme" Target="../theme/theme2.xml"/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_rels/slideMaster3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31.xml"/><Relationship Id="rId12" Type="http://schemas.openxmlformats.org/officeDocument/2006/relationships/theme" Target="../theme/theme3.xml"/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23.xml"/><Relationship Id="rId3" Type="http://schemas.openxmlformats.org/officeDocument/2006/relationships/slideLayout" Target="../slideLayouts/slideLayout24.xml"/><Relationship Id="rId4" Type="http://schemas.openxmlformats.org/officeDocument/2006/relationships/slideLayout" Target="../slideLayouts/slideLayout25.xml"/><Relationship Id="rId9" Type="http://schemas.openxmlformats.org/officeDocument/2006/relationships/slideLayout" Target="../slideLayouts/slideLayout30.xml"/><Relationship Id="rId5" Type="http://schemas.openxmlformats.org/officeDocument/2006/relationships/slideLayout" Target="../slideLayouts/slideLayout26.xml"/><Relationship Id="rId6" Type="http://schemas.openxmlformats.org/officeDocument/2006/relationships/slideLayout" Target="../slideLayouts/slideLayout27.xml"/><Relationship Id="rId7" Type="http://schemas.openxmlformats.org/officeDocument/2006/relationships/slideLayout" Target="../slideLayouts/slideLayout28.xml"/><Relationship Id="rId8" Type="http://schemas.openxmlformats.org/officeDocument/2006/relationships/slideLayout" Target="../slideLayouts/slideLayout2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1">
            <a:alphaModFix amt="97000"/>
          </a:blip>
          <a:stretch>
            <a:fillRect/>
          </a:stretch>
        </a:blip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8"/>
          <p:cNvSpPr txBox="1"/>
          <p:nvPr>
            <p:ph type="title"/>
          </p:nvPr>
        </p:nvSpPr>
        <p:spPr>
          <a:xfrm>
            <a:off x="1257299" y="547687"/>
            <a:ext cx="15773400" cy="198834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rial"/>
              <a:buNone/>
              <a:defRPr b="0" i="0" sz="3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18"/>
          <p:cNvSpPr txBox="1"/>
          <p:nvPr>
            <p:ph idx="1" type="body"/>
          </p:nvPr>
        </p:nvSpPr>
        <p:spPr>
          <a:xfrm>
            <a:off x="1257299" y="2738437"/>
            <a:ext cx="15773400" cy="65270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61950" lvl="0" marL="457200" marR="0" rtl="0" algn="l">
              <a:lnSpc>
                <a:spcPct val="90000"/>
              </a:lnSpc>
              <a:spcBef>
                <a:spcPts val="749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b="0" i="0" sz="2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marR="0" rtl="0" algn="l">
              <a:lnSpc>
                <a:spcPct val="90000"/>
              </a:lnSpc>
              <a:spcBef>
                <a:spcPts val="374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23850" lvl="2" marL="1371600" marR="0" rtl="0" algn="l">
              <a:lnSpc>
                <a:spcPct val="90000"/>
              </a:lnSpc>
              <a:spcBef>
                <a:spcPts val="374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b="0" i="0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4325" lvl="3" marL="1828800" marR="0" rtl="0" algn="l">
              <a:lnSpc>
                <a:spcPct val="90000"/>
              </a:lnSpc>
              <a:spcBef>
                <a:spcPts val="374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b="0" i="0" sz="135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4325" lvl="4" marL="2286000" marR="0" rtl="0" algn="l">
              <a:lnSpc>
                <a:spcPct val="90000"/>
              </a:lnSpc>
              <a:spcBef>
                <a:spcPts val="374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b="0" i="0" sz="135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4325" lvl="5" marL="2743200" marR="0" rtl="0" algn="l">
              <a:lnSpc>
                <a:spcPct val="90000"/>
              </a:lnSpc>
              <a:spcBef>
                <a:spcPts val="374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b="0" i="0" sz="135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4325" lvl="6" marL="3200400" marR="0" rtl="0" algn="l">
              <a:lnSpc>
                <a:spcPct val="90000"/>
              </a:lnSpc>
              <a:spcBef>
                <a:spcPts val="374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b="0" i="0" sz="135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4325" lvl="7" marL="3657600" marR="0" rtl="0" algn="l">
              <a:lnSpc>
                <a:spcPct val="90000"/>
              </a:lnSpc>
              <a:spcBef>
                <a:spcPts val="374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b="0" i="0" sz="135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4325" lvl="8" marL="4114800" marR="0" rtl="0" algn="l">
              <a:lnSpc>
                <a:spcPct val="90000"/>
              </a:lnSpc>
              <a:spcBef>
                <a:spcPts val="374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b="0" i="0" sz="135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p18"/>
          <p:cNvSpPr txBox="1"/>
          <p:nvPr>
            <p:ph idx="10" type="dt"/>
          </p:nvPr>
        </p:nvSpPr>
        <p:spPr>
          <a:xfrm>
            <a:off x="1257299" y="9534525"/>
            <a:ext cx="4114800" cy="54768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" name="Google Shape;9;p18"/>
          <p:cNvSpPr txBox="1"/>
          <p:nvPr>
            <p:ph idx="11" type="ftr"/>
          </p:nvPr>
        </p:nvSpPr>
        <p:spPr>
          <a:xfrm>
            <a:off x="6057900" y="9534525"/>
            <a:ext cx="6172200" cy="54768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" name="Google Shape;10;p18"/>
          <p:cNvSpPr txBox="1"/>
          <p:nvPr>
            <p:ph idx="12" type="sldNum"/>
          </p:nvPr>
        </p:nvSpPr>
        <p:spPr>
          <a:xfrm>
            <a:off x="12915900" y="9534525"/>
            <a:ext cx="4114800" cy="54768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20"/>
          <p:cNvSpPr txBox="1"/>
          <p:nvPr>
            <p:ph type="title"/>
          </p:nvPr>
        </p:nvSpPr>
        <p:spPr>
          <a:xfrm>
            <a:off x="1257299" y="547687"/>
            <a:ext cx="15773400" cy="198834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rial"/>
              <a:buNone/>
              <a:defRPr b="0" i="0" sz="3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2" name="Google Shape;82;p20"/>
          <p:cNvSpPr txBox="1"/>
          <p:nvPr>
            <p:ph idx="1" type="body"/>
          </p:nvPr>
        </p:nvSpPr>
        <p:spPr>
          <a:xfrm>
            <a:off x="1257299" y="2738437"/>
            <a:ext cx="15773400" cy="65270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61950" lvl="0" marL="457200" marR="0" rtl="0" algn="l">
              <a:lnSpc>
                <a:spcPct val="90000"/>
              </a:lnSpc>
              <a:spcBef>
                <a:spcPts val="749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b="0" i="0" sz="2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marR="0" rtl="0" algn="l">
              <a:lnSpc>
                <a:spcPct val="90000"/>
              </a:lnSpc>
              <a:spcBef>
                <a:spcPts val="374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23850" lvl="2" marL="1371600" marR="0" rtl="0" algn="l">
              <a:lnSpc>
                <a:spcPct val="90000"/>
              </a:lnSpc>
              <a:spcBef>
                <a:spcPts val="374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b="0" i="0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4325" lvl="3" marL="1828800" marR="0" rtl="0" algn="l">
              <a:lnSpc>
                <a:spcPct val="90000"/>
              </a:lnSpc>
              <a:spcBef>
                <a:spcPts val="374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b="0" i="0" sz="135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4325" lvl="4" marL="2286000" marR="0" rtl="0" algn="l">
              <a:lnSpc>
                <a:spcPct val="90000"/>
              </a:lnSpc>
              <a:spcBef>
                <a:spcPts val="374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b="0" i="0" sz="135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4325" lvl="5" marL="2743200" marR="0" rtl="0" algn="l">
              <a:lnSpc>
                <a:spcPct val="90000"/>
              </a:lnSpc>
              <a:spcBef>
                <a:spcPts val="374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b="0" i="0" sz="135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4325" lvl="6" marL="3200400" marR="0" rtl="0" algn="l">
              <a:lnSpc>
                <a:spcPct val="90000"/>
              </a:lnSpc>
              <a:spcBef>
                <a:spcPts val="374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b="0" i="0" sz="135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4325" lvl="7" marL="3657600" marR="0" rtl="0" algn="l">
              <a:lnSpc>
                <a:spcPct val="90000"/>
              </a:lnSpc>
              <a:spcBef>
                <a:spcPts val="374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b="0" i="0" sz="135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4325" lvl="8" marL="4114800" marR="0" rtl="0" algn="l">
              <a:lnSpc>
                <a:spcPct val="90000"/>
              </a:lnSpc>
              <a:spcBef>
                <a:spcPts val="374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b="0" i="0" sz="135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3" name="Google Shape;83;p20"/>
          <p:cNvSpPr txBox="1"/>
          <p:nvPr>
            <p:ph idx="10" type="dt"/>
          </p:nvPr>
        </p:nvSpPr>
        <p:spPr>
          <a:xfrm>
            <a:off x="1257299" y="9534525"/>
            <a:ext cx="4114800" cy="54768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4" name="Google Shape;84;p20"/>
          <p:cNvSpPr txBox="1"/>
          <p:nvPr>
            <p:ph idx="11" type="ftr"/>
          </p:nvPr>
        </p:nvSpPr>
        <p:spPr>
          <a:xfrm>
            <a:off x="6057900" y="9534525"/>
            <a:ext cx="6172200" cy="54768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5" name="Google Shape;85;p20"/>
          <p:cNvSpPr txBox="1"/>
          <p:nvPr>
            <p:ph idx="12" type="sldNum"/>
          </p:nvPr>
        </p:nvSpPr>
        <p:spPr>
          <a:xfrm>
            <a:off x="12915900" y="9534525"/>
            <a:ext cx="4114800" cy="54768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1">
            <a:alphaModFix amt="97000"/>
          </a:blip>
          <a:stretch>
            <a:fillRect/>
          </a:stretch>
        </a:blipFill>
      </p:bgPr>
    </p:bg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22"/>
          <p:cNvSpPr txBox="1"/>
          <p:nvPr>
            <p:ph type="title"/>
          </p:nvPr>
        </p:nvSpPr>
        <p:spPr>
          <a:xfrm>
            <a:off x="457200" y="274636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57" name="Google Shape;157;p22"/>
          <p:cNvSpPr txBox="1"/>
          <p:nvPr>
            <p:ph idx="1" type="body"/>
          </p:nvPr>
        </p:nvSpPr>
        <p:spPr>
          <a:xfrm>
            <a:off x="457200" y="1600200"/>
            <a:ext cx="8229600" cy="452596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58" name="Google Shape;158;p22"/>
          <p:cNvSpPr txBox="1"/>
          <p:nvPr>
            <p:ph idx="10" type="dt"/>
          </p:nvPr>
        </p:nvSpPr>
        <p:spPr>
          <a:xfrm>
            <a:off x="457200" y="6356349"/>
            <a:ext cx="2133598" cy="36512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59" name="Google Shape;159;p22"/>
          <p:cNvSpPr txBox="1"/>
          <p:nvPr>
            <p:ph idx="11" type="ftr"/>
          </p:nvPr>
        </p:nvSpPr>
        <p:spPr>
          <a:xfrm>
            <a:off x="3124198" y="6356349"/>
            <a:ext cx="2895598" cy="36512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60" name="Google Shape;160;p22"/>
          <p:cNvSpPr txBox="1"/>
          <p:nvPr>
            <p:ph idx="12" type="sldNum"/>
          </p:nvPr>
        </p:nvSpPr>
        <p:spPr>
          <a:xfrm>
            <a:off x="6553198" y="6356349"/>
            <a:ext cx="2133598" cy="36512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73" r:id="rId2"/>
    <p:sldLayoutId id="2147483674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  <p:sldLayoutId id="2147483682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0.png"/><Relationship Id="rId4" Type="http://schemas.openxmlformats.org/officeDocument/2006/relationships/image" Target="../media/image17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4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6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4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5.jpg"/><Relationship Id="rId4" Type="http://schemas.openxmlformats.org/officeDocument/2006/relationships/image" Target="../media/image14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4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3.jpg"/><Relationship Id="rId4" Type="http://schemas.openxmlformats.org/officeDocument/2006/relationships/image" Target="../media/image18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4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2.png"/><Relationship Id="rId4" Type="http://schemas.openxmlformats.org/officeDocument/2006/relationships/image" Target="../media/image5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4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6.jpg"/><Relationship Id="rId4" Type="http://schemas.openxmlformats.org/officeDocument/2006/relationships/image" Target="../media/image4.jpg"/><Relationship Id="rId5" Type="http://schemas.openxmlformats.org/officeDocument/2006/relationships/image" Target="../media/image11.jpg"/><Relationship Id="rId6" Type="http://schemas.openxmlformats.org/officeDocument/2006/relationships/image" Target="../media/image7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9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29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8.png"/><Relationship Id="rId4" Type="http://schemas.openxmlformats.org/officeDocument/2006/relationships/image" Target="../media/image19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3.png"/><Relationship Id="rId4" Type="http://schemas.openxmlformats.org/officeDocument/2006/relationships/image" Target="../media/image23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6.jp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22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25.png"/><Relationship Id="rId4" Type="http://schemas.openxmlformats.org/officeDocument/2006/relationships/image" Target="../media/image24.png"/><Relationship Id="rId5" Type="http://schemas.openxmlformats.org/officeDocument/2006/relationships/image" Target="../media/image27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20.png"/><Relationship Id="rId4" Type="http://schemas.openxmlformats.org/officeDocument/2006/relationships/image" Target="../media/image28.png"/><Relationship Id="rId5" Type="http://schemas.openxmlformats.org/officeDocument/2006/relationships/hyperlink" Target="https://www.youtube.com/watch?v=CPQBgkedMbw" TargetMode="Externa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20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7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1"/>
          <p:cNvSpPr txBox="1"/>
          <p:nvPr/>
        </p:nvSpPr>
        <p:spPr>
          <a:xfrm>
            <a:off x="976250" y="3781423"/>
            <a:ext cx="7868880" cy="117079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400"/>
              <a:buFont typeface="Arial"/>
              <a:buNone/>
            </a:pPr>
            <a:r>
              <a:t/>
            </a:r>
            <a:endParaRPr b="0" i="0" sz="6400" u="none" cap="none" strike="noStrike">
              <a:solidFill>
                <a:srgbClr val="111B1E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9" name="Google Shape;229;p1"/>
          <p:cNvSpPr txBox="1"/>
          <p:nvPr/>
        </p:nvSpPr>
        <p:spPr>
          <a:xfrm>
            <a:off x="655497" y="2888541"/>
            <a:ext cx="9928500" cy="603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00" lIns="91400" spcFirstLastPara="1" rIns="91400" wrap="square" tIns="91400">
            <a:spAutoFit/>
          </a:bodyPr>
          <a:lstStyle/>
          <a:p>
            <a:pPr indent="0" lvl="0" marL="0" marR="0" rtl="0" algn="l">
              <a:lnSpc>
                <a:spcPct val="114999"/>
              </a:lnSpc>
              <a:spcBef>
                <a:spcPts val="180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b="1" i="0" lang="en-US" sz="8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Trichogramma </a:t>
            </a:r>
            <a:r>
              <a:rPr b="1" i="0" lang="en-US" sz="71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parasitoid</a:t>
            </a:r>
            <a:endParaRPr b="1" i="0" sz="71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4999"/>
              </a:lnSpc>
              <a:spcBef>
                <a:spcPts val="1799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t/>
            </a:r>
            <a:endParaRPr b="1" i="0" sz="4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4999"/>
              </a:lnSpc>
              <a:spcBef>
                <a:spcPts val="180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b="1" i="0" lang="en-US" sz="4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Biological </a:t>
            </a:r>
            <a:endParaRPr b="1" i="0" sz="4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4999"/>
              </a:lnSpc>
              <a:spcBef>
                <a:spcPts val="2199"/>
              </a:spcBef>
              <a:spcAft>
                <a:spcPts val="398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b="1" i="0" lang="en-US" sz="4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Crop Protection</a:t>
            </a:r>
            <a:endParaRPr b="1" i="0" sz="4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30" name="Google Shape;230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696948" y="5092289"/>
            <a:ext cx="12110225" cy="5412511"/>
          </a:xfrm>
          <a:prstGeom prst="ellipse">
            <a:avLst/>
          </a:prstGeom>
          <a:noFill/>
          <a:ln cap="flat" cmpd="sng" w="9525">
            <a:solidFill>
              <a:srgbClr val="1F4E79">
                <a:alpha val="27843"/>
              </a:srgbClr>
            </a:solidFill>
            <a:prstDash val="solid"/>
            <a:round/>
            <a:headEnd len="sm" w="sm" type="none"/>
            <a:tailEnd len="sm" w="sm" type="none"/>
          </a:ln>
          <a:effectLst>
            <a:outerShdw blurRad="50800" rotWithShape="0" algn="br" dir="13500000" dist="38100">
              <a:srgbClr val="000000">
                <a:alpha val="40000"/>
              </a:srgbClr>
            </a:outerShdw>
          </a:effectLst>
        </p:spPr>
      </p:pic>
      <p:pic>
        <p:nvPicPr>
          <p:cNvPr id="231" name="Google Shape;231;p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581418" y="112058"/>
            <a:ext cx="7529730" cy="6611470"/>
          </a:xfrm>
          <a:prstGeom prst="ellipse">
            <a:avLst/>
          </a:prstGeom>
          <a:noFill/>
          <a:ln>
            <a:noFill/>
          </a:ln>
          <a:effectLst>
            <a:outerShdw blurRad="50800" sx="102000" rotWithShape="0" algn="ctr" sy="102000">
              <a:srgbClr val="000000">
                <a:alpha val="40000"/>
              </a:srgbClr>
            </a:outerShdw>
          </a:effec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35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2"/>
          <p:cNvSpPr txBox="1"/>
          <p:nvPr/>
        </p:nvSpPr>
        <p:spPr>
          <a:xfrm>
            <a:off x="803213" y="2771170"/>
            <a:ext cx="14936100" cy="7206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00" lIns="91400" spcFirstLastPara="1" rIns="91400" wrap="square" tIns="91400">
            <a:spAutoFit/>
          </a:bodyPr>
          <a:lstStyle/>
          <a:p>
            <a:pPr indent="0" lvl="0" marL="0" marR="0" rtl="0" algn="l">
              <a:lnSpc>
                <a:spcPct val="114999"/>
              </a:lnSpc>
              <a:spcBef>
                <a:spcPts val="140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b="1" i="0" lang="en-US" sz="4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What is Trichogramma?</a:t>
            </a:r>
            <a:endParaRPr b="1" i="0" sz="4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19100" lvl="0" marL="457200" marR="0" rtl="0" algn="l">
              <a:lnSpc>
                <a:spcPct val="114999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Char char="●"/>
            </a:pPr>
            <a:r>
              <a:rPr b="0" i="0" lang="en-US" sz="3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Species (specific insect): </a:t>
            </a:r>
            <a:r>
              <a:rPr b="1" i="1" lang="en-US" sz="3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Trichogramma brassicae</a:t>
            </a:r>
            <a:r>
              <a:rPr b="0" i="0" lang="en-US" sz="3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(this is what the capsules contain)</a:t>
            </a:r>
            <a:endParaRPr b="0" i="0" sz="36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19099" lvl="0" marL="457200" marR="0" rtl="0" algn="l">
              <a:lnSpc>
                <a:spcPct val="114999"/>
              </a:lnSpc>
              <a:spcBef>
                <a:spcPts val="1199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Char char="●"/>
            </a:pPr>
            <a:r>
              <a:rPr b="1" i="0" lang="en-US" sz="3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Microscopic parasitoid wasp</a:t>
            </a:r>
            <a:r>
              <a:rPr b="0" i="0" lang="en-US" sz="3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, size ~0.5 mm.</a:t>
            </a:r>
            <a:endParaRPr b="0" i="0" sz="36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19100" lvl="0" marL="457200" marR="0" rtl="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Char char="●"/>
            </a:pPr>
            <a:r>
              <a:rPr b="0" i="0" lang="en-US" sz="3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The female lays eggs inside pest eggs → pest larvae do not develop.</a:t>
            </a:r>
            <a:endParaRPr b="0" i="0" sz="36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28599" lvl="0" marL="457200" marR="0" rtl="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</a:pPr>
            <a:r>
              <a:t/>
            </a:r>
            <a:endParaRPr b="0" i="0" sz="36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0" marL="457200" marR="0" rtl="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●"/>
            </a:pPr>
            <a:r>
              <a:rPr b="1" i="0" lang="en-US" sz="4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Target pests:</a:t>
            </a:r>
            <a:endParaRPr b="1" i="0" sz="4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19100" lvl="1" marL="914400" marR="0" rtl="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Char char="○"/>
            </a:pPr>
            <a:r>
              <a:rPr b="0" i="0" lang="en-US" sz="3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European corn borer (</a:t>
            </a:r>
            <a:r>
              <a:rPr b="0" i="1" lang="en-US" sz="3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Ostrinia nubilalis</a:t>
            </a:r>
            <a:r>
              <a:rPr b="0" i="0" lang="en-US" sz="3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) </a:t>
            </a:r>
            <a:endParaRPr b="0" i="0" sz="36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19100" lvl="1" marL="914400" marR="0" rtl="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Char char="○"/>
            </a:pPr>
            <a:r>
              <a:rPr b="0" i="0" lang="en-US" sz="3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Cotton bollworm (</a:t>
            </a:r>
            <a:r>
              <a:rPr b="0" i="1" lang="en-US" sz="3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Helicoverpa armigera</a:t>
            </a:r>
            <a:r>
              <a:rPr b="0" i="0" lang="en-US" sz="3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)</a:t>
            </a:r>
            <a:br>
              <a:rPr b="0" i="0" lang="en-US" sz="3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</a:br>
            <a:endParaRPr b="0" i="0" sz="36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0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3"/>
          <p:cNvSpPr txBox="1"/>
          <p:nvPr/>
        </p:nvSpPr>
        <p:spPr>
          <a:xfrm>
            <a:off x="650500" y="2341350"/>
            <a:ext cx="15447299" cy="7302899"/>
          </a:xfrm>
          <a:prstGeom prst="rect">
            <a:avLst/>
          </a:prstGeom>
          <a:noFill/>
          <a:ln>
            <a:noFill/>
          </a:ln>
        </p:spPr>
        <p:txBody>
          <a:bodyPr anchorCtr="0" anchor="t" bIns="91400" lIns="91400" spcFirstLastPara="1" rIns="91400" wrap="square" tIns="91400">
            <a:spAutoFit/>
          </a:bodyPr>
          <a:lstStyle/>
          <a:p>
            <a:pPr indent="0" lvl="0" marL="0" marR="0" rtl="0" algn="l">
              <a:lnSpc>
                <a:spcPct val="114999"/>
              </a:lnSpc>
              <a:spcBef>
                <a:spcPts val="140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b="1" i="0" lang="en-US" sz="4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How these pests cause damage</a:t>
            </a:r>
            <a:endParaRPr b="1" i="0" sz="4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0850" lvl="0" marL="457200" marR="0" rtl="0" algn="l">
              <a:lnSpc>
                <a:spcPct val="114999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rial"/>
              <a:buChar char="●"/>
            </a:pPr>
            <a:r>
              <a:rPr b="1" i="0" lang="en-US" sz="3500" u="sng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Corn borer larvae</a:t>
            </a:r>
            <a:r>
              <a:rPr b="1" i="0" lang="en-US" sz="35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: → damages corn</a:t>
            </a:r>
            <a:br>
              <a:rPr b="1" i="0" lang="en-US" sz="35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n-US" sz="35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Start by feeding on leaves, then enter the stalk below the tassel.</a:t>
            </a:r>
            <a:endParaRPr b="0" i="0" sz="35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0850" lvl="1" marL="914400" marR="0" rtl="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rial"/>
              <a:buChar char="○"/>
            </a:pPr>
            <a:r>
              <a:rPr b="0" i="0" lang="en-US" sz="35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Feed downward inside the stalk, damaging vascular tissues → can disrupt nutrient transport.</a:t>
            </a:r>
            <a:endParaRPr b="0" i="0" sz="35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0850" lvl="1" marL="914400" marR="0" rtl="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rial"/>
              <a:buChar char="○"/>
            </a:pPr>
            <a:r>
              <a:rPr b="0" i="0" lang="en-US" sz="35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Signs: large amounts of frass (insect droppings).</a:t>
            </a:r>
            <a:br>
              <a:rPr b="0" i="0" lang="en-US" sz="35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</a:br>
            <a:endParaRPr b="0" i="0" sz="35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0850" lvl="0" marL="457200" marR="0" rtl="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rial"/>
              <a:buChar char="●"/>
            </a:pPr>
            <a:r>
              <a:rPr b="1" i="0" lang="en-US" sz="3500" u="sng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Cotton bollworm larvae</a:t>
            </a:r>
            <a:r>
              <a:rPr b="1" i="0" lang="en-US" sz="35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: → damages over 300 crops</a:t>
            </a:r>
            <a:endParaRPr b="1" i="0" sz="35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0850" lvl="1" marL="914400" marR="0" rtl="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rial"/>
              <a:buChar char="○"/>
            </a:pPr>
            <a:r>
              <a:rPr b="0" i="0" lang="en-US" sz="35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Feed exclusively on generative (fruit) parts, e.g., corn kernels.</a:t>
            </a:r>
            <a:endParaRPr b="0" i="0" sz="35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0850" lvl="1" marL="914400" marR="0" rtl="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rial"/>
              <a:buChar char="○"/>
            </a:pPr>
            <a:r>
              <a:rPr b="0" i="0" lang="en-US" sz="35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Polyphagous: also damages sunflower, tomato, pepper, peas, beans.</a:t>
            </a:r>
            <a:br>
              <a:rPr b="0" i="0" lang="en-US" sz="35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</a:br>
            <a:endParaRPr b="0" i="0" sz="35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5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6" name="Google Shape;246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922899" y="140073"/>
            <a:ext cx="11800261" cy="10070725"/>
          </a:xfrm>
          <a:prstGeom prst="ellipse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0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p5"/>
          <p:cNvSpPr/>
          <p:nvPr/>
        </p:nvSpPr>
        <p:spPr>
          <a:xfrm>
            <a:off x="595323" y="420561"/>
            <a:ext cx="17158200" cy="2766600"/>
          </a:xfrm>
          <a:prstGeom prst="rect">
            <a:avLst/>
          </a:prstGeom>
          <a:solidFill>
            <a:srgbClr val="404040"/>
          </a:solidFill>
          <a:ln cap="sq" cmpd="thinThick" w="190500">
            <a:solidFill>
              <a:srgbClr val="40404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68550" lIns="137150" spcFirstLastPara="1" rIns="137150" wrap="square" tIns="685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r>
              <a:t/>
            </a:r>
            <a:endParaRPr b="0" i="0" sz="27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2" name="Google Shape;252;p5"/>
          <p:cNvSpPr txBox="1"/>
          <p:nvPr>
            <p:ph type="title"/>
          </p:nvPr>
        </p:nvSpPr>
        <p:spPr>
          <a:xfrm>
            <a:off x="819526" y="650317"/>
            <a:ext cx="16709700" cy="1395300"/>
          </a:xfrm>
          <a:prstGeom prst="rect">
            <a:avLst/>
          </a:prstGeom>
          <a:noFill/>
          <a:ln>
            <a:noFill/>
          </a:ln>
        </p:spPr>
        <p:txBody>
          <a:bodyPr anchorCtr="0" anchor="b" bIns="68550" lIns="137150" spcFirstLastPara="1" rIns="137150" wrap="square" tIns="6855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900"/>
              <a:buFont typeface="Calibri"/>
              <a:buNone/>
            </a:pPr>
            <a:r>
              <a:rPr b="1" i="1" lang="en-US" sz="6900" u="sng">
                <a:solidFill>
                  <a:srgbClr val="FFFFFF"/>
                </a:solidFill>
              </a:rPr>
              <a:t>European corn borer– Ostrinia nubilalis     </a:t>
            </a:r>
            <a:r>
              <a:rPr lang="en-US" sz="6900">
                <a:solidFill>
                  <a:srgbClr val="FFFFFF"/>
                </a:solidFill>
              </a:rPr>
              <a:t> </a:t>
            </a:r>
            <a:endParaRPr/>
          </a:p>
        </p:txBody>
      </p:sp>
      <p:cxnSp>
        <p:nvCxnSpPr>
          <p:cNvPr id="253" name="Google Shape;253;p5"/>
          <p:cNvCxnSpPr/>
          <p:nvPr/>
        </p:nvCxnSpPr>
        <p:spPr>
          <a:xfrm>
            <a:off x="3345117" y="2283438"/>
            <a:ext cx="11658600" cy="0"/>
          </a:xfrm>
          <a:prstGeom prst="straightConnector1">
            <a:avLst/>
          </a:prstGeom>
          <a:noFill/>
          <a:ln cap="flat" cmpd="sng" w="33350">
            <a:solidFill>
              <a:srgbClr val="D9D9D9"/>
            </a:solidFill>
            <a:prstDash val="solid"/>
            <a:miter lim="800000"/>
            <a:headEnd len="sm" w="sm" type="none"/>
            <a:tailEnd len="sm" w="sm" type="none"/>
          </a:ln>
        </p:spPr>
      </p:cxnSp>
      <p:pic>
        <p:nvPicPr>
          <p:cNvPr descr="KÃ©ptalÃ¡lat a kÃ¶vetkezÅre: âostrinia nubilalisâ" id="254" name="Google Shape;254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591060" y="3640227"/>
            <a:ext cx="5996455" cy="5996455"/>
          </a:xfrm>
          <a:prstGeom prst="ellipse">
            <a:avLst/>
          </a:prstGeom>
          <a:noFill/>
          <a:ln>
            <a:noFill/>
          </a:ln>
        </p:spPr>
      </p:pic>
      <p:cxnSp>
        <p:nvCxnSpPr>
          <p:cNvPr id="255" name="Google Shape;255;p5"/>
          <p:cNvCxnSpPr/>
          <p:nvPr/>
        </p:nvCxnSpPr>
        <p:spPr>
          <a:xfrm>
            <a:off x="9174417" y="3895254"/>
            <a:ext cx="0" cy="5486400"/>
          </a:xfrm>
          <a:prstGeom prst="straightConnector1">
            <a:avLst/>
          </a:prstGeom>
          <a:noFill/>
          <a:ln cap="flat" cmpd="dbl" w="152400">
            <a:solidFill>
              <a:srgbClr val="595959"/>
            </a:solidFill>
            <a:prstDash val="solid"/>
            <a:miter lim="800000"/>
            <a:headEnd len="sm" w="sm" type="none"/>
            <a:tailEnd len="sm" w="sm" type="none"/>
          </a:ln>
        </p:spPr>
      </p:cxnSp>
      <p:pic>
        <p:nvPicPr>
          <p:cNvPr descr="KÃ©ptalÃ¡lat a kÃ¶vetkezÅre: âostrinia nubilalisâ" id="256" name="Google Shape;256;p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526957" y="3640227"/>
            <a:ext cx="6465180" cy="5996455"/>
          </a:xfrm>
          <a:prstGeom prst="ellipse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p6"/>
          <p:cNvSpPr txBox="1"/>
          <p:nvPr>
            <p:ph type="title"/>
          </p:nvPr>
        </p:nvSpPr>
        <p:spPr>
          <a:xfrm>
            <a:off x="951300" y="6753574"/>
            <a:ext cx="16385400" cy="1976400"/>
          </a:xfrm>
          <a:prstGeom prst="rect">
            <a:avLst/>
          </a:prstGeom>
          <a:noFill/>
          <a:ln>
            <a:noFill/>
          </a:ln>
        </p:spPr>
        <p:txBody>
          <a:bodyPr anchorCtr="0" anchor="b" bIns="68550" lIns="137150" spcFirstLastPara="1" rIns="137150" wrap="square" tIns="68550">
            <a:noAutofit/>
          </a:bodyPr>
          <a:lstStyle/>
          <a:p>
            <a:pPr indent="0" lvl="0" marL="0" rtl="0" algn="ctr">
              <a:lnSpc>
                <a:spcPct val="114999"/>
              </a:lnSpc>
              <a:spcBef>
                <a:spcPts val="1800"/>
              </a:spcBef>
              <a:spcAft>
                <a:spcPts val="0"/>
              </a:spcAft>
              <a:buSzPts val="1800"/>
              <a:buNone/>
            </a:pPr>
            <a:r>
              <a:rPr b="1" lang="en-US" sz="56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Cotton bollworm - Helicoverpa armigera</a:t>
            </a:r>
            <a:endParaRPr b="1" sz="56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6300"/>
              <a:buFont typeface="Calibri"/>
              <a:buNone/>
            </a:pPr>
            <a:r>
              <a:t/>
            </a:r>
            <a:endParaRPr b="1" sz="4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KÃ©ptalÃ¡lat a kÃ¶vetkezÅre: âhelicoverpa armigeraâ" id="263" name="Google Shape;263;p6"/>
          <p:cNvPicPr preferRelativeResize="0"/>
          <p:nvPr/>
        </p:nvPicPr>
        <p:blipFill rotWithShape="1">
          <a:blip r:embed="rId3">
            <a:alphaModFix/>
          </a:blip>
          <a:srcRect b="0" l="0" r="4310" t="0"/>
          <a:stretch/>
        </p:blipFill>
        <p:spPr>
          <a:xfrm>
            <a:off x="30" y="15"/>
            <a:ext cx="9143963" cy="6378783"/>
          </a:xfrm>
          <a:prstGeom prst="ellipse">
            <a:avLst/>
          </a:prstGeom>
          <a:noFill/>
          <a:ln>
            <a:noFill/>
          </a:ln>
        </p:spPr>
      </p:pic>
      <p:pic>
        <p:nvPicPr>
          <p:cNvPr descr="KÃ©ptalÃ¡lat a kÃ¶vetkezÅre: âhelicoverpa armigeraâ" id="264" name="Google Shape;264;p6"/>
          <p:cNvPicPr preferRelativeResize="0"/>
          <p:nvPr/>
        </p:nvPicPr>
        <p:blipFill rotWithShape="1">
          <a:blip r:embed="rId4">
            <a:alphaModFix/>
          </a:blip>
          <a:srcRect b="0" l="3480" r="4426" t="0"/>
          <a:stretch/>
        </p:blipFill>
        <p:spPr>
          <a:xfrm>
            <a:off x="9143998" y="-1022"/>
            <a:ext cx="9144002" cy="6379823"/>
          </a:xfrm>
          <a:prstGeom prst="ellipse">
            <a:avLst/>
          </a:prstGeom>
          <a:noFill/>
          <a:ln>
            <a:noFill/>
          </a:ln>
        </p:spPr>
      </p:pic>
      <p:cxnSp>
        <p:nvCxnSpPr>
          <p:cNvPr id="265" name="Google Shape;265;p6"/>
          <p:cNvCxnSpPr/>
          <p:nvPr/>
        </p:nvCxnSpPr>
        <p:spPr>
          <a:xfrm>
            <a:off x="9144000" y="-1020"/>
            <a:ext cx="0" cy="6364500"/>
          </a:xfrm>
          <a:prstGeom prst="straightConnector1">
            <a:avLst/>
          </a:prstGeom>
          <a:noFill/>
          <a:ln cap="flat" cmpd="sng" w="1524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266" name="Google Shape;266;p6"/>
          <p:cNvCxnSpPr/>
          <p:nvPr/>
        </p:nvCxnSpPr>
        <p:spPr>
          <a:xfrm>
            <a:off x="-3" y="6363204"/>
            <a:ext cx="18288000" cy="0"/>
          </a:xfrm>
          <a:prstGeom prst="straightConnector1">
            <a:avLst/>
          </a:prstGeom>
          <a:noFill/>
          <a:ln cap="flat" cmpd="sng" w="1524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</p:cxn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0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p7"/>
          <p:cNvSpPr/>
          <p:nvPr/>
        </p:nvSpPr>
        <p:spPr>
          <a:xfrm>
            <a:off x="595323" y="420561"/>
            <a:ext cx="17158200" cy="2766600"/>
          </a:xfrm>
          <a:prstGeom prst="rect">
            <a:avLst/>
          </a:prstGeom>
          <a:solidFill>
            <a:srgbClr val="404040"/>
          </a:solidFill>
          <a:ln cap="sq" cmpd="thinThick" w="190500">
            <a:solidFill>
              <a:srgbClr val="40404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68550" lIns="137150" spcFirstLastPara="1" rIns="137150" wrap="square" tIns="685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r>
              <a:t/>
            </a:r>
            <a:endParaRPr b="0" i="0" sz="27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2" name="Google Shape;272;p7"/>
          <p:cNvSpPr txBox="1"/>
          <p:nvPr>
            <p:ph type="title"/>
          </p:nvPr>
        </p:nvSpPr>
        <p:spPr>
          <a:xfrm>
            <a:off x="819526" y="650317"/>
            <a:ext cx="16709700" cy="1395300"/>
          </a:xfrm>
          <a:prstGeom prst="rect">
            <a:avLst/>
          </a:prstGeom>
          <a:noFill/>
          <a:ln>
            <a:noFill/>
          </a:ln>
        </p:spPr>
        <p:txBody>
          <a:bodyPr anchorCtr="0" anchor="b" bIns="68550" lIns="137150" spcFirstLastPara="1" rIns="137150" wrap="square" tIns="6855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100"/>
              <a:buFont typeface="Calibri"/>
              <a:buNone/>
            </a:pPr>
            <a:r>
              <a:rPr b="1" lang="en-US" sz="81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Helicoverpa armigera damage</a:t>
            </a:r>
            <a:endParaRPr b="1"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73" name="Google Shape;273;p7"/>
          <p:cNvCxnSpPr/>
          <p:nvPr/>
        </p:nvCxnSpPr>
        <p:spPr>
          <a:xfrm>
            <a:off x="3345117" y="2283438"/>
            <a:ext cx="11658600" cy="0"/>
          </a:xfrm>
          <a:prstGeom prst="straightConnector1">
            <a:avLst/>
          </a:prstGeom>
          <a:noFill/>
          <a:ln cap="flat" cmpd="sng" w="33350">
            <a:solidFill>
              <a:srgbClr val="D9D9D9"/>
            </a:solidFill>
            <a:prstDash val="solid"/>
            <a:miter lim="800000"/>
            <a:headEnd len="sm" w="sm" type="none"/>
            <a:tailEnd len="sm" w="sm" type="none"/>
          </a:ln>
        </p:spPr>
      </p:cxnSp>
      <p:pic>
        <p:nvPicPr>
          <p:cNvPr id="274" name="Google Shape;274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19528" y="3640227"/>
            <a:ext cx="6976422" cy="6522955"/>
          </a:xfrm>
          <a:prstGeom prst="ellipse">
            <a:avLst/>
          </a:prstGeom>
          <a:noFill/>
          <a:ln>
            <a:noFill/>
          </a:ln>
        </p:spPr>
      </p:pic>
      <p:cxnSp>
        <p:nvCxnSpPr>
          <p:cNvPr id="275" name="Google Shape;275;p7"/>
          <p:cNvCxnSpPr/>
          <p:nvPr/>
        </p:nvCxnSpPr>
        <p:spPr>
          <a:xfrm>
            <a:off x="9174417" y="3895254"/>
            <a:ext cx="0" cy="5486400"/>
          </a:xfrm>
          <a:prstGeom prst="straightConnector1">
            <a:avLst/>
          </a:prstGeom>
          <a:noFill/>
          <a:ln cap="flat" cmpd="dbl" w="152400">
            <a:solidFill>
              <a:srgbClr val="595959"/>
            </a:solidFill>
            <a:prstDash val="solid"/>
            <a:miter lim="800000"/>
            <a:headEnd len="sm" w="sm" type="none"/>
            <a:tailEnd len="sm" w="sm" type="none"/>
          </a:ln>
        </p:spPr>
      </p:cxnSp>
      <p:pic>
        <p:nvPicPr>
          <p:cNvPr descr="KÃ©ptalÃ¡lat a kÃ¶vetkezÅre: âhelicoverpa armigera damage cornâ" id="276" name="Google Shape;276;p7"/>
          <p:cNvPicPr preferRelativeResize="0"/>
          <p:nvPr>
            <p:ph idx="1" type="body"/>
          </p:nvPr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761910" y="3640227"/>
            <a:ext cx="8697300" cy="6522600"/>
          </a:xfrm>
          <a:prstGeom prst="ellipse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p8"/>
          <p:cNvSpPr/>
          <p:nvPr/>
        </p:nvSpPr>
        <p:spPr>
          <a:xfrm>
            <a:off x="1" y="0"/>
            <a:ext cx="6101095" cy="5222616"/>
          </a:xfrm>
          <a:custGeom>
            <a:rect b="b" l="l" r="r" t="t"/>
            <a:pathLst>
              <a:path extrusionOk="0" h="3481744" w="4067397">
                <a:moveTo>
                  <a:pt x="0" y="0"/>
                </a:moveTo>
                <a:lnTo>
                  <a:pt x="3741230" y="0"/>
                </a:lnTo>
                <a:lnTo>
                  <a:pt x="3789282" y="79096"/>
                </a:lnTo>
                <a:cubicBezTo>
                  <a:pt x="3966649" y="405598"/>
                  <a:pt x="4067397" y="779761"/>
                  <a:pt x="4067397" y="1177456"/>
                </a:cubicBezTo>
                <a:cubicBezTo>
                  <a:pt x="4067397" y="2450079"/>
                  <a:pt x="3035732" y="3481744"/>
                  <a:pt x="1763109" y="3481744"/>
                </a:cubicBezTo>
                <a:cubicBezTo>
                  <a:pt x="1126798" y="3481744"/>
                  <a:pt x="550726" y="3223828"/>
                  <a:pt x="133731" y="2806834"/>
                </a:cubicBezTo>
                <a:lnTo>
                  <a:pt x="0" y="2659692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txBody>
          <a:bodyPr anchorCtr="0" anchor="ctr" bIns="68550" lIns="137150" spcFirstLastPara="1" rIns="137150" wrap="square" tIns="685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700"/>
              <a:buFont typeface="Calibri"/>
              <a:buNone/>
            </a:pPr>
            <a:r>
              <a:t/>
            </a:r>
            <a:endParaRPr b="0" i="0" sz="27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3" name="Google Shape;283;p8"/>
          <p:cNvSpPr/>
          <p:nvPr/>
        </p:nvSpPr>
        <p:spPr>
          <a:xfrm>
            <a:off x="6803706" y="679499"/>
            <a:ext cx="3031200" cy="3031200"/>
          </a:xfrm>
          <a:prstGeom prst="ellipse">
            <a:avLst/>
          </a:prstGeom>
          <a:solidFill>
            <a:srgbClr val="FFFFFF">
              <a:alpha val="80000"/>
            </a:srgbClr>
          </a:solidFill>
          <a:ln>
            <a:noFill/>
          </a:ln>
        </p:spPr>
        <p:txBody>
          <a:bodyPr anchorCtr="0" anchor="ctr" bIns="68550" lIns="137150" spcFirstLastPara="1" rIns="137150" wrap="square" tIns="685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700"/>
              <a:buFont typeface="Calibri"/>
              <a:buNone/>
            </a:pPr>
            <a:r>
              <a:t/>
            </a:r>
            <a:endParaRPr b="0" i="0" sz="27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DSCN1198_a_syg" id="284" name="Google Shape;284;p8"/>
          <p:cNvPicPr preferRelativeResize="0"/>
          <p:nvPr/>
        </p:nvPicPr>
        <p:blipFill rotWithShape="1">
          <a:blip r:embed="rId3">
            <a:alphaModFix/>
          </a:blip>
          <a:srcRect b="-10" l="15093" r="12646" t="0"/>
          <a:stretch/>
        </p:blipFill>
        <p:spPr>
          <a:xfrm>
            <a:off x="5416769" y="-332820"/>
            <a:ext cx="6394399" cy="6394399"/>
          </a:xfrm>
          <a:custGeom>
            <a:rect b="b" l="l" r="r" t="t"/>
            <a:pathLst>
              <a:path extrusionOk="0" h="1645920" w="1645920">
                <a:moveTo>
                  <a:pt x="822960" y="0"/>
                </a:moveTo>
                <a:cubicBezTo>
                  <a:pt x="1277468" y="0"/>
                  <a:pt x="1645920" y="368452"/>
                  <a:pt x="1645920" y="822960"/>
                </a:cubicBezTo>
                <a:cubicBezTo>
                  <a:pt x="1645920" y="1277468"/>
                  <a:pt x="1277468" y="1645920"/>
                  <a:pt x="822960" y="1645920"/>
                </a:cubicBezTo>
                <a:cubicBezTo>
                  <a:pt x="368452" y="1645920"/>
                  <a:pt x="0" y="1277468"/>
                  <a:pt x="0" y="822960"/>
                </a:cubicBezTo>
                <a:cubicBezTo>
                  <a:pt x="0" y="368452"/>
                  <a:pt x="368452" y="0"/>
                  <a:pt x="822960" y="0"/>
                </a:cubicBezTo>
                <a:close/>
              </a:path>
            </a:pathLst>
          </a:custGeom>
          <a:noFill/>
          <a:ln>
            <a:noFill/>
          </a:ln>
        </p:spPr>
      </p:pic>
      <p:sp>
        <p:nvSpPr>
          <p:cNvPr id="285" name="Google Shape;285;p8"/>
          <p:cNvSpPr/>
          <p:nvPr/>
        </p:nvSpPr>
        <p:spPr>
          <a:xfrm>
            <a:off x="-1" y="6061584"/>
            <a:ext cx="4824516" cy="4225417"/>
          </a:xfrm>
          <a:custGeom>
            <a:rect b="b" l="l" r="r" t="t"/>
            <a:pathLst>
              <a:path extrusionOk="0" h="2816945" w="3216344">
                <a:moveTo>
                  <a:pt x="1360112" y="0"/>
                </a:moveTo>
                <a:cubicBezTo>
                  <a:pt x="2385281" y="0"/>
                  <a:pt x="3216344" y="831063"/>
                  <a:pt x="3216344" y="1856232"/>
                </a:cubicBezTo>
                <a:cubicBezTo>
                  <a:pt x="3216344" y="2176598"/>
                  <a:pt x="3135186" y="2478007"/>
                  <a:pt x="2992307" y="2741023"/>
                </a:cubicBezTo>
                <a:lnTo>
                  <a:pt x="2946183" y="2816945"/>
                </a:lnTo>
                <a:lnTo>
                  <a:pt x="0" y="2816945"/>
                </a:lnTo>
                <a:lnTo>
                  <a:pt x="0" y="596005"/>
                </a:lnTo>
                <a:lnTo>
                  <a:pt x="47558" y="543678"/>
                </a:lnTo>
                <a:cubicBezTo>
                  <a:pt x="383470" y="207766"/>
                  <a:pt x="847528" y="0"/>
                  <a:pt x="1360112" y="0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txBody>
          <a:bodyPr anchorCtr="0" anchor="ctr" bIns="68550" lIns="137150" spcFirstLastPara="1" rIns="137150" wrap="square" tIns="685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700"/>
              <a:buFont typeface="Calibri"/>
              <a:buNone/>
            </a:pPr>
            <a:r>
              <a:t/>
            </a:r>
            <a:endParaRPr b="0" i="0" sz="27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6" name="Google Shape;286;p8"/>
          <p:cNvSpPr/>
          <p:nvPr/>
        </p:nvSpPr>
        <p:spPr>
          <a:xfrm>
            <a:off x="5071402" y="4307973"/>
            <a:ext cx="4251900" cy="4251900"/>
          </a:xfrm>
          <a:prstGeom prst="ellipse">
            <a:avLst/>
          </a:prstGeom>
          <a:solidFill>
            <a:srgbClr val="FFFFFF">
              <a:alpha val="80000"/>
            </a:srgbClr>
          </a:solidFill>
          <a:ln>
            <a:noFill/>
          </a:ln>
        </p:spPr>
        <p:txBody>
          <a:bodyPr anchorCtr="0" anchor="ctr" bIns="68550" lIns="137150" spcFirstLastPara="1" rIns="137150" wrap="square" tIns="685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700"/>
              <a:buFont typeface="Calibri"/>
              <a:buNone/>
            </a:pPr>
            <a:r>
              <a:t/>
            </a:r>
            <a:endParaRPr b="0" i="0" sz="27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DSCN1866" id="287" name="Google Shape;287;p8"/>
          <p:cNvPicPr preferRelativeResize="0"/>
          <p:nvPr/>
        </p:nvPicPr>
        <p:blipFill rotWithShape="1">
          <a:blip r:embed="rId4">
            <a:alphaModFix/>
          </a:blip>
          <a:srcRect b="10" l="16236" r="8766" t="0"/>
          <a:stretch/>
        </p:blipFill>
        <p:spPr>
          <a:xfrm>
            <a:off x="4841824" y="4268336"/>
            <a:ext cx="5612221" cy="5612221"/>
          </a:xfrm>
          <a:custGeom>
            <a:rect b="b" l="l" r="r" t="t"/>
            <a:pathLst>
              <a:path extrusionOk="0" h="2505456" w="2505456">
                <a:moveTo>
                  <a:pt x="1252728" y="0"/>
                </a:moveTo>
                <a:cubicBezTo>
                  <a:pt x="1944591" y="0"/>
                  <a:pt x="2505456" y="560865"/>
                  <a:pt x="2505456" y="1252728"/>
                </a:cubicBezTo>
                <a:cubicBezTo>
                  <a:pt x="2505456" y="1944591"/>
                  <a:pt x="1944591" y="2505456"/>
                  <a:pt x="1252728" y="2505456"/>
                </a:cubicBezTo>
                <a:cubicBezTo>
                  <a:pt x="560865" y="2505456"/>
                  <a:pt x="0" y="1944591"/>
                  <a:pt x="0" y="1252728"/>
                </a:cubicBezTo>
                <a:cubicBezTo>
                  <a:pt x="0" y="560865"/>
                  <a:pt x="560865" y="0"/>
                  <a:pt x="1252728" y="0"/>
                </a:cubicBezTo>
                <a:close/>
              </a:path>
            </a:pathLst>
          </a:custGeom>
          <a:noFill/>
          <a:ln>
            <a:noFill/>
          </a:ln>
        </p:spPr>
      </p:pic>
      <p:pic>
        <p:nvPicPr>
          <p:cNvPr descr="DSCN1869" id="288" name="Google Shape;288;p8"/>
          <p:cNvPicPr preferRelativeResize="0"/>
          <p:nvPr/>
        </p:nvPicPr>
        <p:blipFill rotWithShape="1">
          <a:blip r:embed="rId5">
            <a:alphaModFix/>
          </a:blip>
          <a:srcRect b="0" l="0" r="14408" t="0"/>
          <a:stretch/>
        </p:blipFill>
        <p:spPr>
          <a:xfrm>
            <a:off x="30" y="15"/>
            <a:ext cx="5856750" cy="4978269"/>
          </a:xfrm>
          <a:custGeom>
            <a:rect b="b" l="l" r="r" t="t"/>
            <a:pathLst>
              <a:path extrusionOk="0" h="3318846" w="3904500">
                <a:moveTo>
                  <a:pt x="0" y="0"/>
                </a:moveTo>
                <a:lnTo>
                  <a:pt x="3550823" y="0"/>
                </a:lnTo>
                <a:lnTo>
                  <a:pt x="3646046" y="156742"/>
                </a:lnTo>
                <a:cubicBezTo>
                  <a:pt x="3810874" y="460163"/>
                  <a:pt x="3904500" y="807876"/>
                  <a:pt x="3904500" y="1177456"/>
                </a:cubicBezTo>
                <a:cubicBezTo>
                  <a:pt x="3904500" y="2360113"/>
                  <a:pt x="2945767" y="3318846"/>
                  <a:pt x="1763110" y="3318846"/>
                </a:cubicBezTo>
                <a:cubicBezTo>
                  <a:pt x="1097866" y="3318846"/>
                  <a:pt x="503472" y="3015497"/>
                  <a:pt x="110709" y="2539579"/>
                </a:cubicBezTo>
                <a:lnTo>
                  <a:pt x="0" y="2391530"/>
                </a:lnTo>
                <a:close/>
              </a:path>
            </a:pathLst>
          </a:custGeom>
          <a:noFill/>
          <a:ln>
            <a:noFill/>
          </a:ln>
        </p:spPr>
      </p:pic>
      <p:pic>
        <p:nvPicPr>
          <p:cNvPr descr="DSCN1780" id="289" name="Google Shape;289;p8"/>
          <p:cNvPicPr preferRelativeResize="0"/>
          <p:nvPr/>
        </p:nvPicPr>
        <p:blipFill rotWithShape="1">
          <a:blip r:embed="rId6">
            <a:alphaModFix/>
          </a:blip>
          <a:srcRect b="0" l="6695" r="7125" t="0"/>
          <a:stretch/>
        </p:blipFill>
        <p:spPr>
          <a:xfrm>
            <a:off x="-176286" y="5069918"/>
            <a:ext cx="6009261" cy="5229710"/>
          </a:xfrm>
          <a:custGeom>
            <a:rect b="b" l="l" r="r" t="t"/>
            <a:pathLst>
              <a:path extrusionOk="0" h="2654675" w="3050387">
                <a:moveTo>
                  <a:pt x="1360112" y="0"/>
                </a:moveTo>
                <a:cubicBezTo>
                  <a:pt x="2293625" y="0"/>
                  <a:pt x="3050387" y="756762"/>
                  <a:pt x="3050387" y="1690275"/>
                </a:cubicBezTo>
                <a:cubicBezTo>
                  <a:pt x="3050387" y="2040343"/>
                  <a:pt x="2943967" y="2365554"/>
                  <a:pt x="2761715" y="2635324"/>
                </a:cubicBezTo>
                <a:lnTo>
                  <a:pt x="2747244" y="2654675"/>
                </a:lnTo>
                <a:lnTo>
                  <a:pt x="0" y="2654675"/>
                </a:lnTo>
                <a:lnTo>
                  <a:pt x="0" y="689742"/>
                </a:lnTo>
                <a:lnTo>
                  <a:pt x="55814" y="615103"/>
                </a:lnTo>
                <a:cubicBezTo>
                  <a:pt x="365835" y="239445"/>
                  <a:pt x="835011" y="0"/>
                  <a:pt x="1360112" y="0"/>
                </a:cubicBezTo>
                <a:close/>
              </a:path>
            </a:pathLst>
          </a:custGeom>
          <a:noFill/>
          <a:ln>
            <a:noFill/>
          </a:ln>
        </p:spPr>
      </p:pic>
      <p:sp>
        <p:nvSpPr>
          <p:cNvPr id="290" name="Google Shape;290;p8"/>
          <p:cNvSpPr txBox="1"/>
          <p:nvPr>
            <p:ph idx="1" type="body"/>
          </p:nvPr>
        </p:nvSpPr>
        <p:spPr>
          <a:xfrm>
            <a:off x="10454050" y="5222625"/>
            <a:ext cx="7096200" cy="45711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50" lIns="137150" spcFirstLastPara="1" rIns="137150" wrap="square" tIns="6855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None/>
            </a:pPr>
            <a:r>
              <a:rPr b="1" lang="en-US" sz="49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Helicoverpa armigera </a:t>
            </a:r>
            <a:endParaRPr b="1" sz="49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None/>
            </a:pPr>
            <a:r>
              <a:rPr lang="en-US" sz="51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larvae</a:t>
            </a:r>
            <a:endParaRPr sz="29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</a:pPr>
            <a:r>
              <a:t/>
            </a:r>
            <a:endParaRPr sz="51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5400"/>
              <a:buNone/>
            </a:pPr>
            <a:r>
              <a:rPr lang="en-US" sz="51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Only damages the kernels</a:t>
            </a:r>
            <a:endParaRPr sz="51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4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Google Shape;295;p9"/>
          <p:cNvSpPr txBox="1"/>
          <p:nvPr/>
        </p:nvSpPr>
        <p:spPr>
          <a:xfrm>
            <a:off x="976251" y="3781424"/>
            <a:ext cx="7867800" cy="985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400"/>
              <a:buFont typeface="Arial"/>
              <a:buNone/>
            </a:pPr>
            <a:r>
              <a:t/>
            </a:r>
            <a:endParaRPr b="0" i="0" sz="6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96" name="Google Shape;296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4345806" y="389186"/>
            <a:ext cx="3636443" cy="9508625"/>
          </a:xfrm>
          <a:prstGeom prst="rect">
            <a:avLst/>
          </a:prstGeom>
          <a:noFill/>
          <a:ln>
            <a:noFill/>
          </a:ln>
        </p:spPr>
      </p:pic>
      <p:sp>
        <p:nvSpPr>
          <p:cNvPr id="297" name="Google Shape;297;p9"/>
          <p:cNvSpPr txBox="1"/>
          <p:nvPr/>
        </p:nvSpPr>
        <p:spPr>
          <a:xfrm>
            <a:off x="530025" y="2396575"/>
            <a:ext cx="13616400" cy="7538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431799" lvl="0" marL="457200" marR="0" rtl="0" algn="l">
              <a:lnSpc>
                <a:spcPct val="114999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●"/>
            </a:pPr>
            <a:r>
              <a:rPr b="1" i="0" lang="en-US" sz="3500" u="sng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Locating</a:t>
            </a:r>
            <a:r>
              <a:rPr b="1" i="0" lang="en-US" sz="35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:</a:t>
            </a:r>
            <a:r>
              <a:rPr b="0" i="0" lang="en-US" sz="35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The female wasp finds the pest egg using chemical signals (scent).</a:t>
            </a:r>
            <a:endParaRPr b="0" i="0" sz="35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31799" lvl="0" marL="457200" marR="0" rtl="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●"/>
            </a:pPr>
            <a:r>
              <a:rPr b="1" i="0" lang="en-US" sz="3500" u="sng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Inspecting</a:t>
            </a:r>
            <a:r>
              <a:rPr b="1" i="0" lang="en-US" sz="35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:</a:t>
            </a:r>
            <a:r>
              <a:rPr b="0" i="0" lang="en-US" sz="35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She examines the egg with her antennae to ensure it is suitable.</a:t>
            </a:r>
            <a:endParaRPr b="0" i="0" sz="35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31799" lvl="0" marL="457200" marR="0" rtl="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●"/>
            </a:pPr>
            <a:r>
              <a:rPr b="1" i="0" lang="en-US" sz="3500" u="sng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Oviposition</a:t>
            </a:r>
            <a:r>
              <a:rPr b="1" i="0" lang="en-US" sz="35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:</a:t>
            </a:r>
            <a:r>
              <a:rPr b="0" i="0" lang="en-US" sz="35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The wasp lays its egg </a:t>
            </a:r>
            <a:r>
              <a:rPr b="0" i="1" lang="en-US" sz="35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inside</a:t>
            </a:r>
            <a:r>
              <a:rPr b="0" i="0" lang="en-US" sz="35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the pest egg.</a:t>
            </a:r>
            <a:endParaRPr b="0" i="0" sz="35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31799" lvl="0" marL="457200" marR="0" rtl="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●"/>
            </a:pPr>
            <a:r>
              <a:rPr b="1" i="0" lang="en-US" sz="3500" u="sng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Hatching</a:t>
            </a:r>
            <a:r>
              <a:rPr b="1" i="0" lang="en-US" sz="35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:</a:t>
            </a:r>
            <a:r>
              <a:rPr b="0" i="0" lang="en-US" sz="35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The wasp egg hatches into a small wasp </a:t>
            </a:r>
            <a:r>
              <a:rPr b="1" i="0" lang="en-US" sz="35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larva</a:t>
            </a:r>
            <a:r>
              <a:rPr b="0" i="0" lang="en-US" sz="35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inside.</a:t>
            </a:r>
            <a:endParaRPr b="0" i="0" sz="35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31799" lvl="0" marL="457200" marR="0" rtl="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●"/>
            </a:pPr>
            <a:r>
              <a:rPr b="1" i="0" lang="en-US" sz="3500" u="none" cap="none" strike="noStrike">
                <a:solidFill>
                  <a:srgbClr val="FFC000"/>
                </a:solidFill>
                <a:latin typeface="Arial"/>
                <a:ea typeface="Arial"/>
                <a:cs typeface="Arial"/>
                <a:sym typeface="Arial"/>
              </a:rPr>
              <a:t>PARASITISM</a:t>
            </a:r>
            <a:r>
              <a:rPr b="1" i="0" lang="en-US" sz="35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:</a:t>
            </a:r>
            <a:r>
              <a:rPr b="0" i="0" lang="en-US" sz="35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The larva eats the pest egg from the inside (consuming the pest embryo)</a:t>
            </a:r>
            <a:endParaRPr b="0" i="0" sz="35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31799" lvl="0" marL="457200" marR="0" rtl="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●"/>
            </a:pPr>
            <a:r>
              <a:rPr b="1" i="0" lang="en-US" sz="3500" u="sng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Development</a:t>
            </a:r>
            <a:r>
              <a:rPr b="1" i="0" lang="en-US" sz="35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:</a:t>
            </a:r>
            <a:r>
              <a:rPr b="0" i="0" lang="en-US" sz="35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The larva develops into a full-grown </a:t>
            </a:r>
            <a:r>
              <a:rPr b="1" i="0" lang="en-US" sz="35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wasp</a:t>
            </a:r>
            <a:r>
              <a:rPr b="0" i="0" lang="en-US" sz="35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while still inside the eggshell.</a:t>
            </a:r>
            <a:endParaRPr b="0" i="0" sz="35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31799" lvl="0" marL="457200" marR="0" rtl="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●"/>
            </a:pPr>
            <a:r>
              <a:rPr b="1" i="0" lang="en-US" sz="3500" u="sng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Emergence</a:t>
            </a:r>
            <a:r>
              <a:rPr b="1" i="0" lang="en-US" sz="35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:</a:t>
            </a:r>
            <a:r>
              <a:rPr b="0" i="0" lang="en-US" sz="35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The fully formed, adult wasp chews its way out of the egg.</a:t>
            </a:r>
            <a:endParaRPr b="0" i="0" sz="35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8" name="Google Shape;298;p9"/>
          <p:cNvSpPr txBox="1"/>
          <p:nvPr/>
        </p:nvSpPr>
        <p:spPr>
          <a:xfrm>
            <a:off x="5407475" y="511925"/>
            <a:ext cx="8815200" cy="1359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1" i="0" lang="en-US" sz="4000" u="sng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Steps of Trichogramma parasitism</a:t>
            </a:r>
            <a:endParaRPr b="1" i="0" sz="4000" u="sng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2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Google Shape;303;p10"/>
          <p:cNvSpPr txBox="1"/>
          <p:nvPr/>
        </p:nvSpPr>
        <p:spPr>
          <a:xfrm>
            <a:off x="976250" y="3781423"/>
            <a:ext cx="7868880" cy="117079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400"/>
              <a:buFont typeface="Arial"/>
              <a:buNone/>
            </a:pPr>
            <a:r>
              <a:t/>
            </a:r>
            <a:endParaRPr b="0" i="0" sz="6400" u="none" cap="none" strike="noStrike">
              <a:solidFill>
                <a:srgbClr val="111B1E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4" name="Google Shape;304;p10"/>
          <p:cNvSpPr txBox="1"/>
          <p:nvPr/>
        </p:nvSpPr>
        <p:spPr>
          <a:xfrm>
            <a:off x="538125" y="2219775"/>
            <a:ext cx="13488000" cy="7846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00" lIns="91400" spcFirstLastPara="1" rIns="91400" wrap="square" tIns="91400">
            <a:spAutoFit/>
          </a:bodyPr>
          <a:lstStyle/>
          <a:p>
            <a:pPr indent="0" lvl="0" marL="0" marR="0" rtl="0" algn="l">
              <a:lnSpc>
                <a:spcPct val="114999"/>
              </a:lnSpc>
              <a:spcBef>
                <a:spcPts val="140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b="1" i="0" lang="en-US" sz="4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Why Trichogramma is effective and sustainable</a:t>
            </a:r>
            <a:endParaRPr b="1" i="0" sz="4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0" marL="457200" marR="0" rtl="0" algn="l">
              <a:lnSpc>
                <a:spcPct val="114999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rial"/>
              <a:buChar char="●"/>
            </a:pPr>
            <a:r>
              <a:rPr b="1" i="0" lang="en-US" sz="3700" u="sng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Selective</a:t>
            </a:r>
            <a:r>
              <a:rPr b="0" i="0" lang="en-US" sz="37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: targets only pest eggs, harmless to beneficial insects, pollinators, humans, and the environment.</a:t>
            </a:r>
            <a:endParaRPr b="0" i="0" sz="37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0" marL="457200" marR="0" rtl="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rial"/>
              <a:buChar char="●"/>
            </a:pPr>
            <a:r>
              <a:rPr b="1" i="0" lang="en-US" sz="3700" u="sng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No resistance risk</a:t>
            </a:r>
            <a:r>
              <a:rPr b="0" i="0" lang="en-US" sz="37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: pests cannot adapt to parasitism.</a:t>
            </a:r>
            <a:br>
              <a:rPr b="0" i="0" lang="en-US" sz="37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n-US" sz="37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Environment- and human-friendly: pesticide-free, improves food safety.</a:t>
            </a:r>
            <a:endParaRPr b="0" i="0" sz="37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0" marL="457200" marR="0" rtl="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rial"/>
              <a:buChar char="●"/>
            </a:pPr>
            <a:r>
              <a:rPr b="1" i="0" lang="en-US" sz="3700" u="sng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Cost-effective long-term</a:t>
            </a:r>
            <a:r>
              <a:rPr b="1" i="0" lang="en-US" sz="37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:</a:t>
            </a:r>
            <a:r>
              <a:rPr b="0" i="0" lang="en-US" sz="37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reduces chemical use, improves ecosystem health.</a:t>
            </a:r>
            <a:endParaRPr b="0" i="0" sz="37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0" marL="457200" marR="0" rtl="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rial"/>
              <a:buChar char="●"/>
            </a:pPr>
            <a:r>
              <a:rPr b="1" lang="en-US" sz="3700" u="sng">
                <a:solidFill>
                  <a:schemeClr val="lt1"/>
                </a:solidFill>
              </a:rPr>
              <a:t>Most effective usage: </a:t>
            </a:r>
            <a:r>
              <a:rPr b="1" lang="en-US" sz="3700">
                <a:solidFill>
                  <a:schemeClr val="lt1"/>
                </a:solidFill>
              </a:rPr>
              <a:t>sweet corn, seed production, sunflower</a:t>
            </a:r>
            <a:endParaRPr b="1" i="0" sz="3900" cap="none" strike="noStrike">
              <a:solidFill>
                <a:schemeClr val="lt1"/>
              </a:solidFill>
            </a:endParaRPr>
          </a:p>
        </p:txBody>
      </p:sp>
      <p:pic>
        <p:nvPicPr>
          <p:cNvPr id="305" name="Google Shape;305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3688700" y="3047100"/>
            <a:ext cx="3812574" cy="38526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9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Google Shape;310;p11"/>
          <p:cNvSpPr/>
          <p:nvPr/>
        </p:nvSpPr>
        <p:spPr>
          <a:xfrm>
            <a:off x="1181099" y="922925"/>
            <a:ext cx="4788400" cy="780104"/>
          </a:xfrm>
          <a:custGeom>
            <a:rect b="b" l="l" r="r" t="t"/>
            <a:pathLst>
              <a:path extrusionOk="0" h="780104" w="4788400">
                <a:moveTo>
                  <a:pt x="0" y="0"/>
                </a:moveTo>
                <a:lnTo>
                  <a:pt x="4788400" y="0"/>
                </a:lnTo>
                <a:lnTo>
                  <a:pt x="4788400" y="780104"/>
                </a:lnTo>
                <a:lnTo>
                  <a:pt x="0" y="78010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11" name="Google Shape;311;p11"/>
          <p:cNvSpPr txBox="1"/>
          <p:nvPr/>
        </p:nvSpPr>
        <p:spPr>
          <a:xfrm>
            <a:off x="976252" y="3781425"/>
            <a:ext cx="7867800" cy="985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400"/>
              <a:buFont typeface="Arial"/>
              <a:buNone/>
            </a:pPr>
            <a:r>
              <a:t/>
            </a:r>
            <a:endParaRPr b="0" i="0" sz="6400" u="none" cap="none" strike="noStrike">
              <a:solidFill>
                <a:srgbClr val="111B1E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12" name="Google Shape;312;p11"/>
          <p:cNvPicPr preferRelativeResize="0"/>
          <p:nvPr/>
        </p:nvPicPr>
        <p:blipFill rotWithShape="1">
          <a:blip r:embed="rId4">
            <a:alphaModFix/>
          </a:blip>
          <a:srcRect b="0" l="0" r="357" t="0"/>
          <a:stretch/>
        </p:blipFill>
        <p:spPr>
          <a:xfrm>
            <a:off x="-26087" y="320806"/>
            <a:ext cx="18288002" cy="9433075"/>
          </a:xfrm>
          <a:prstGeom prst="plaque">
            <a:avLst>
              <a:gd fmla="val 16667" name="adj"/>
            </a:avLst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6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Google Shape;317;p12"/>
          <p:cNvSpPr txBox="1"/>
          <p:nvPr/>
        </p:nvSpPr>
        <p:spPr>
          <a:xfrm>
            <a:off x="976250" y="3781423"/>
            <a:ext cx="7868520" cy="117079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400"/>
              <a:buFont typeface="Arial"/>
              <a:buNone/>
            </a:pPr>
            <a:r>
              <a:t/>
            </a:r>
            <a:endParaRPr b="0" i="0" sz="6400" u="none" cap="none" strike="noStrike">
              <a:solidFill>
                <a:srgbClr val="111B1E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8" name="Google Shape;318;p12"/>
          <p:cNvSpPr txBox="1"/>
          <p:nvPr/>
        </p:nvSpPr>
        <p:spPr>
          <a:xfrm>
            <a:off x="480150" y="2358025"/>
            <a:ext cx="12485700" cy="7988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00" lIns="91400" spcFirstLastPara="1" rIns="91400" wrap="square" tIns="91400">
            <a:spAutoFit/>
          </a:bodyPr>
          <a:lstStyle/>
          <a:p>
            <a:pPr indent="0" lvl="0" marL="0" marR="0" rtl="0" algn="l">
              <a:lnSpc>
                <a:spcPct val="114999"/>
              </a:lnSpc>
              <a:spcBef>
                <a:spcPts val="140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b="1" i="0" lang="en-US" sz="4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Problems with traditional Trichogramma application</a:t>
            </a:r>
            <a:endParaRPr b="1" i="0" sz="3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0" marL="457200" marR="0" rtl="0" algn="l">
              <a:lnSpc>
                <a:spcPct val="114999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●"/>
            </a:pPr>
            <a:r>
              <a:rPr b="1" i="0" lang="en-US" sz="3600" u="sng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Manual placement</a:t>
            </a:r>
            <a:r>
              <a:rPr b="0" i="0" lang="en-US" sz="3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: capsules were hung or placed by hand.</a:t>
            </a:r>
            <a:endParaRPr b="0" i="0" sz="36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0" marL="457200" marR="0" rtl="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●"/>
            </a:pPr>
            <a:r>
              <a:rPr b="1" i="0" lang="en-US" sz="3600" u="sng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Labor-intensive</a:t>
            </a:r>
            <a:r>
              <a:rPr b="1" i="0" lang="en-US" sz="3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:</a:t>
            </a:r>
            <a:r>
              <a:rPr b="0" i="0" lang="en-US" sz="3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required significant human effort, especially on large fields.</a:t>
            </a:r>
            <a:endParaRPr b="0" i="0" sz="36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0" marL="457200" marR="0" rtl="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●"/>
            </a:pPr>
            <a:r>
              <a:rPr b="1" i="0" lang="en-US" sz="3600" u="sng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Uneven distribution</a:t>
            </a:r>
            <a:r>
              <a:rPr b="0" i="0" lang="en-US" sz="3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: capsules did not always reach all plants → incomplete protection.</a:t>
            </a:r>
            <a:endParaRPr b="0" i="0" sz="36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0" marL="457200" marR="0" rtl="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●"/>
            </a:pPr>
            <a:r>
              <a:rPr b="1" i="0" lang="en-US" sz="3600" u="sng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Limited efficiency</a:t>
            </a:r>
            <a:r>
              <a:rPr b="0" i="0" lang="en-US" sz="3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: hard-to-reach areas often untreated.</a:t>
            </a:r>
            <a:endParaRPr b="0" i="0" sz="36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04800" lvl="0" marL="457200" marR="0" rtl="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●"/>
            </a:pPr>
            <a:r>
              <a:rPr b="1" i="0" lang="en-US" sz="3600" u="sng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Time-consuming</a:t>
            </a:r>
            <a:r>
              <a:rPr b="1" i="0" lang="en-US" sz="3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:</a:t>
            </a:r>
            <a:r>
              <a:rPr b="0" i="0" lang="en-US" sz="3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full coverage could take days, while pests continued developing.</a:t>
            </a:r>
            <a:br>
              <a:rPr b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19" name="Google Shape;319;p1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2700899" y="1427232"/>
            <a:ext cx="5587100" cy="3428992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320" name="Google Shape;320;p1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3735725" y="4856225"/>
            <a:ext cx="4552275" cy="4539000"/>
          </a:xfrm>
          <a:prstGeom prst="ellipse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4" name="Shape 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" name="Google Shape;325;p13"/>
          <p:cNvSpPr txBox="1"/>
          <p:nvPr/>
        </p:nvSpPr>
        <p:spPr>
          <a:xfrm>
            <a:off x="976250" y="3781423"/>
            <a:ext cx="7868520" cy="117079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400"/>
              <a:buFont typeface="Arial"/>
              <a:buNone/>
            </a:pPr>
            <a:r>
              <a:t/>
            </a:r>
            <a:endParaRPr b="0" i="0" sz="6400" u="none" cap="none" strike="noStrike">
              <a:solidFill>
                <a:srgbClr val="111B1E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6" name="Google Shape;326;p13"/>
          <p:cNvSpPr txBox="1"/>
          <p:nvPr/>
        </p:nvSpPr>
        <p:spPr>
          <a:xfrm>
            <a:off x="624830" y="2767723"/>
            <a:ext cx="13605889" cy="6992638"/>
          </a:xfrm>
          <a:prstGeom prst="rect">
            <a:avLst/>
          </a:prstGeom>
          <a:noFill/>
          <a:ln>
            <a:noFill/>
          </a:ln>
        </p:spPr>
        <p:txBody>
          <a:bodyPr anchorCtr="0" anchor="t" bIns="91400" lIns="91400" spcFirstLastPara="1" rIns="91400" wrap="square" tIns="91400">
            <a:spAutoFit/>
          </a:bodyPr>
          <a:lstStyle/>
          <a:p>
            <a:pPr indent="0" lvl="0" marL="0" marR="0" rtl="0" algn="l">
              <a:lnSpc>
                <a:spcPct val="114999"/>
              </a:lnSpc>
              <a:spcBef>
                <a:spcPts val="140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b="1" i="0" lang="en-US" sz="4800" u="sng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Advantages of drone-based application</a:t>
            </a:r>
            <a:endParaRPr b="1" i="0" sz="4800" u="sng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38149" lvl="0" marL="457200" marR="0" rtl="0" algn="l">
              <a:lnSpc>
                <a:spcPct val="114999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rial"/>
              <a:buChar char="●"/>
            </a:pPr>
            <a:r>
              <a:rPr b="0" i="0" lang="en-US" sz="33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Independent of soil conditions.</a:t>
            </a:r>
            <a:endParaRPr b="0" i="0" sz="33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38149" lvl="0" marL="457200" marR="0" rtl="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rial"/>
              <a:buChar char="●"/>
            </a:pPr>
            <a:r>
              <a:rPr b="0" i="0" lang="en-US" sz="33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Can treat hard-to-reach areas.</a:t>
            </a:r>
            <a:endParaRPr b="0" i="0" sz="33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38149" lvl="0" marL="457200" marR="0" rtl="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rial"/>
              <a:buChar char="●"/>
            </a:pPr>
            <a:r>
              <a:rPr b="0" i="0" lang="en-US" sz="33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Fast, precise, and uniform application.</a:t>
            </a:r>
            <a:br>
              <a:rPr b="0" i="0" lang="en-US" sz="33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</a:br>
            <a:endParaRPr b="0" i="0" sz="33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4999"/>
              </a:lnSpc>
              <a:spcBef>
                <a:spcPts val="140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Arial"/>
              <a:buNone/>
            </a:pPr>
            <a:r>
              <a:rPr b="1" i="0" lang="en-US" sz="3500" u="sng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Drone platforms</a:t>
            </a:r>
            <a:endParaRPr b="1" i="0" sz="3500" u="sng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38149" lvl="0" marL="457200" marR="0" rtl="0" algn="l">
              <a:lnSpc>
                <a:spcPct val="114999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rial"/>
              <a:buChar char="●"/>
            </a:pPr>
            <a:r>
              <a:rPr b="0" i="0" lang="en-US" sz="33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ABZ Innovation </a:t>
            </a:r>
            <a:r>
              <a:rPr b="1" i="0" lang="en-US" sz="33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L10 PRO</a:t>
            </a:r>
            <a:r>
              <a:rPr b="0" i="0" lang="en-US" sz="33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and </a:t>
            </a:r>
            <a:r>
              <a:rPr b="1" i="0" lang="en-US" sz="33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M12</a:t>
            </a:r>
            <a:r>
              <a:rPr b="0" i="0" lang="en-US" sz="33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:</a:t>
            </a:r>
            <a:br>
              <a:rPr b="0" i="0" lang="en-US" sz="33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</a:br>
            <a:endParaRPr b="0" i="0" sz="33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04800" lvl="1" marL="914400" marR="0" rtl="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○"/>
            </a:pPr>
            <a:r>
              <a:rPr b="0" i="0" lang="en-US" sz="33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Designed for Trichogramma </a:t>
            </a:r>
            <a:r>
              <a:rPr b="0" i="1" lang="en-US" sz="33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brassicae</a:t>
            </a:r>
            <a:r>
              <a:rPr b="0" i="0" lang="en-US" sz="33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capsule deployment.</a:t>
            </a:r>
            <a:br>
              <a:rPr b="0" i="0" lang="en-US" sz="33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n-US" sz="33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8-liter tank capacity → carries over 300 capsules per flight.</a:t>
            </a:r>
            <a:br>
              <a:rPr b="0" i="0" lang="en-US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</a:b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27" name="Google Shape;327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213749" y="3736737"/>
            <a:ext cx="7320312" cy="4117675"/>
          </a:xfrm>
          <a:prstGeom prst="ellipse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Google Shape;332;p14"/>
          <p:cNvSpPr txBox="1"/>
          <p:nvPr/>
        </p:nvSpPr>
        <p:spPr>
          <a:xfrm>
            <a:off x="976252" y="3781425"/>
            <a:ext cx="7867800" cy="985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400"/>
              <a:buFont typeface="Arial"/>
              <a:buNone/>
            </a:pPr>
            <a:r>
              <a:t/>
            </a:r>
            <a:endParaRPr b="0" i="0" sz="6400" u="none" cap="none" strike="noStrike">
              <a:solidFill>
                <a:srgbClr val="111B1E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3" name="Google Shape;333;p14"/>
          <p:cNvSpPr txBox="1"/>
          <p:nvPr/>
        </p:nvSpPr>
        <p:spPr>
          <a:xfrm>
            <a:off x="341250" y="2396720"/>
            <a:ext cx="12182905" cy="8059173"/>
          </a:xfrm>
          <a:prstGeom prst="rect">
            <a:avLst/>
          </a:prstGeom>
          <a:noFill/>
          <a:ln>
            <a:noFill/>
          </a:ln>
        </p:spPr>
        <p:txBody>
          <a:bodyPr anchorCtr="0" anchor="t" bIns="91400" lIns="91400" spcFirstLastPara="1" rIns="91400" wrap="square" tIns="91400">
            <a:spAutoFit/>
          </a:bodyPr>
          <a:lstStyle/>
          <a:p>
            <a:pPr indent="0" lvl="0" marL="0" marR="0" rtl="0" algn="l">
              <a:lnSpc>
                <a:spcPct val="114999"/>
              </a:lnSpc>
              <a:spcBef>
                <a:spcPts val="140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b="1" i="0" lang="en-US" sz="4800" u="sng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Spreader system – how it works</a:t>
            </a:r>
            <a:endParaRPr b="1" i="0" sz="4800" u="sng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0" marL="457200" marR="0" rtl="0" algn="l">
              <a:lnSpc>
                <a:spcPct val="114999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●"/>
            </a:pPr>
            <a:r>
              <a:rPr b="0" i="0" lang="en-US" sz="4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Polystyrene capsules containing Trichogramma are evenly distributed by a drone-mounted spreader.</a:t>
            </a:r>
            <a:endParaRPr b="0" i="0" sz="4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03200" lvl="0" marL="457200" marR="0" rtl="0" algn="l">
              <a:lnSpc>
                <a:spcPct val="114999"/>
              </a:lnSpc>
              <a:spcBef>
                <a:spcPts val="1199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None/>
            </a:pPr>
            <a:r>
              <a:t/>
            </a:r>
            <a:endParaRPr b="0" i="0" sz="4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0" marL="457200" marR="0" rtl="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●"/>
            </a:pPr>
            <a:r>
              <a:rPr b="0" i="0" lang="en-US" sz="4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Capsules fall at controlled speed and quantity, ensuring uniform coverage.</a:t>
            </a:r>
            <a:endParaRPr b="0" i="0" sz="4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03200" lvl="0" marL="457200" marR="0" rtl="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None/>
            </a:pPr>
            <a:r>
              <a:t/>
            </a:r>
            <a:endParaRPr b="0" i="0" sz="4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0" marL="457200" marR="0" rtl="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●"/>
            </a:pPr>
            <a:r>
              <a:rPr b="0" i="0" lang="en-US" sz="4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A simple open-close automatic system that releases the capsules one by one.</a:t>
            </a:r>
            <a:endParaRPr b="0" i="0" sz="4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04800" lvl="0" marL="457200" marR="0" rtl="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●"/>
            </a:pPr>
            <a:br>
              <a:rPr b="0" i="0" lang="en-US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</a:br>
            <a:endParaRPr b="0" i="0" sz="12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34" name="Google Shape;334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2524150" y="3016250"/>
            <a:ext cx="6478200" cy="4476600"/>
          </a:xfrm>
          <a:prstGeom prst="ellipse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8" name="Shape 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" name="Google Shape;339;p15"/>
          <p:cNvSpPr txBox="1"/>
          <p:nvPr/>
        </p:nvSpPr>
        <p:spPr>
          <a:xfrm>
            <a:off x="976250" y="3781423"/>
            <a:ext cx="7868520" cy="117079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400"/>
              <a:buFont typeface="Arial"/>
              <a:buNone/>
            </a:pPr>
            <a:r>
              <a:t/>
            </a:r>
            <a:endParaRPr b="0" i="0" sz="6400" u="none" cap="none" strike="noStrike">
              <a:solidFill>
                <a:srgbClr val="111B1E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0" name="Google Shape;340;p15"/>
          <p:cNvSpPr txBox="1"/>
          <p:nvPr/>
        </p:nvSpPr>
        <p:spPr>
          <a:xfrm>
            <a:off x="429125" y="2378899"/>
            <a:ext cx="12223500" cy="68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00" lIns="91400" spcFirstLastPara="1" rIns="91400" wrap="square" tIns="91400">
            <a:spAutoFit/>
          </a:bodyPr>
          <a:lstStyle/>
          <a:p>
            <a:pPr indent="0" lvl="0" marL="0" marR="0" rtl="0" algn="l">
              <a:lnSpc>
                <a:spcPct val="114999"/>
              </a:lnSpc>
              <a:spcBef>
                <a:spcPts val="1400"/>
              </a:spcBef>
              <a:spcAft>
                <a:spcPts val="0"/>
              </a:spcAft>
              <a:buClr>
                <a:srgbClr val="000000"/>
              </a:buClr>
              <a:buSzPts val="7200"/>
              <a:buFont typeface="Arial"/>
              <a:buNone/>
            </a:pPr>
            <a:r>
              <a:rPr b="1" i="0" lang="en-US" sz="7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Practical tips</a:t>
            </a:r>
            <a:endParaRPr b="1" i="0" sz="4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0850" lvl="0" marL="457200" marR="0" rtl="0" algn="l">
              <a:lnSpc>
                <a:spcPct val="114999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3900"/>
              <a:buFont typeface="Arial"/>
              <a:buChar char="●"/>
            </a:pPr>
            <a:r>
              <a:rPr b="1" i="0" lang="en-US" sz="3900" u="sng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Timing</a:t>
            </a:r>
            <a:r>
              <a:rPr b="0" i="0" lang="en-US" sz="3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: apply during pest peak flight (attractant trap)</a:t>
            </a:r>
            <a:endParaRPr b="0" i="0" sz="39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0850" lvl="0" marL="457200" marR="0" rtl="0" algn="l">
              <a:lnSpc>
                <a:spcPct val="114999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3900"/>
              <a:buFont typeface="Arial"/>
              <a:buChar char="●"/>
            </a:pPr>
            <a:r>
              <a:rPr b="1" i="0" lang="en-US" sz="3900" u="sng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Frequency</a:t>
            </a:r>
            <a:r>
              <a:rPr b="0" i="0" lang="en-US" sz="3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: </a:t>
            </a:r>
            <a:r>
              <a:rPr b="1" i="0" lang="en-US" sz="3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2–3 applications, 7–14 days apart.</a:t>
            </a:r>
            <a:endParaRPr b="0" i="0" sz="39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0850" lvl="0" marL="457200" marR="0" rtl="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900"/>
              <a:buFont typeface="Arial"/>
              <a:buChar char="●"/>
            </a:pPr>
            <a:r>
              <a:rPr b="1" lang="en-US" sz="3900" u="sng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Weather conditions</a:t>
            </a:r>
            <a:r>
              <a:rPr b="0" i="0" lang="en-US" sz="3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: calm, overcast or slightly cloudy, best in morning or late afternoon. </a:t>
            </a:r>
            <a:endParaRPr b="0" i="0" sz="39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0850" lvl="0" marL="457200" marR="0" rtl="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900"/>
              <a:buFont typeface="Arial"/>
              <a:buChar char="●"/>
            </a:pPr>
            <a:r>
              <a:rPr b="1" lang="en-US" sz="3900" u="sng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Avoid strong wind, rain, or temperatures</a:t>
            </a:r>
            <a:r>
              <a:rPr b="0" i="0" lang="en-US" sz="3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&gt;30°C.</a:t>
            </a:r>
            <a:endParaRPr b="0" i="0" sz="39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04800" lvl="0" marL="457200" marR="0" rtl="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●"/>
            </a:pPr>
            <a:r>
              <a:rPr b="1" i="0" lang="en-US" sz="3900" u="sng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Storage</a:t>
            </a:r>
            <a:r>
              <a:rPr b="0" i="0" lang="en-US" sz="3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: keep capsules at 4–10°C, avoid direct sunlight and sudden temperature changes.</a:t>
            </a:r>
            <a:br>
              <a:rPr b="0" i="0" lang="en-US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</a:b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41" name="Google Shape;341;p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323037" y="-94586"/>
            <a:ext cx="6728173" cy="4043493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342" name="Google Shape;342;p1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3493749" y="2182812"/>
            <a:ext cx="5114925" cy="4010024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343" name="Google Shape;343;p1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2652625" y="6313300"/>
            <a:ext cx="7020000" cy="3838500"/>
          </a:xfrm>
          <a:prstGeom prst="ellipse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7" name="Shape 3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" name="Google Shape;348;p16"/>
          <p:cNvSpPr/>
          <p:nvPr/>
        </p:nvSpPr>
        <p:spPr>
          <a:xfrm>
            <a:off x="2521704" y="-240900"/>
            <a:ext cx="11709318" cy="10287000"/>
          </a:xfrm>
          <a:custGeom>
            <a:rect b="b" l="l" r="r" t="t"/>
            <a:pathLst>
              <a:path extrusionOk="0" h="10287000" w="11709318">
                <a:moveTo>
                  <a:pt x="0" y="0"/>
                </a:moveTo>
                <a:lnTo>
                  <a:pt x="11709318" y="0"/>
                </a:lnTo>
                <a:lnTo>
                  <a:pt x="11709318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 amt="3000"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349" name="Google Shape;349;p16"/>
          <p:cNvGrpSpPr/>
          <p:nvPr/>
        </p:nvGrpSpPr>
        <p:grpSpPr>
          <a:xfrm rot="5426538">
            <a:off x="1012625" y="9000738"/>
            <a:ext cx="273759" cy="239539"/>
            <a:chOff x="0" y="0"/>
            <a:chExt cx="812800" cy="711200"/>
          </a:xfrm>
        </p:grpSpPr>
        <p:sp>
          <p:nvSpPr>
            <p:cNvPr id="350" name="Google Shape;350;p16"/>
            <p:cNvSpPr/>
            <p:nvPr/>
          </p:nvSpPr>
          <p:spPr>
            <a:xfrm>
              <a:off x="0" y="0"/>
              <a:ext cx="812800" cy="711200"/>
            </a:xfrm>
            <a:custGeom>
              <a:rect b="b" l="l" r="r" t="t"/>
              <a:pathLst>
                <a:path extrusionOk="0" h="711200" w="812800">
                  <a:moveTo>
                    <a:pt x="406400" y="0"/>
                  </a:moveTo>
                  <a:lnTo>
                    <a:pt x="812800" y="711200"/>
                  </a:lnTo>
                  <a:lnTo>
                    <a:pt x="0" y="711200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15118"/>
            </a:solidFill>
            <a:ln>
              <a:noFill/>
            </a:ln>
          </p:spPr>
        </p:sp>
        <p:sp>
          <p:nvSpPr>
            <p:cNvPr id="351" name="Google Shape;351;p16"/>
            <p:cNvSpPr txBox="1"/>
            <p:nvPr/>
          </p:nvSpPr>
          <p:spPr>
            <a:xfrm>
              <a:off x="127000" y="292100"/>
              <a:ext cx="558900" cy="36839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1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52" name="Google Shape;352;p16"/>
          <p:cNvGrpSpPr/>
          <p:nvPr/>
        </p:nvGrpSpPr>
        <p:grpSpPr>
          <a:xfrm rot="5426538">
            <a:off x="1440856" y="9000738"/>
            <a:ext cx="273759" cy="239539"/>
            <a:chOff x="0" y="0"/>
            <a:chExt cx="812800" cy="711200"/>
          </a:xfrm>
        </p:grpSpPr>
        <p:sp>
          <p:nvSpPr>
            <p:cNvPr id="353" name="Google Shape;353;p16"/>
            <p:cNvSpPr/>
            <p:nvPr/>
          </p:nvSpPr>
          <p:spPr>
            <a:xfrm>
              <a:off x="0" y="0"/>
              <a:ext cx="812800" cy="711200"/>
            </a:xfrm>
            <a:custGeom>
              <a:rect b="b" l="l" r="r" t="t"/>
              <a:pathLst>
                <a:path extrusionOk="0" h="711200" w="812800">
                  <a:moveTo>
                    <a:pt x="406400" y="0"/>
                  </a:moveTo>
                  <a:lnTo>
                    <a:pt x="812800" y="711200"/>
                  </a:lnTo>
                  <a:lnTo>
                    <a:pt x="0" y="711200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15118"/>
            </a:solidFill>
            <a:ln>
              <a:noFill/>
            </a:ln>
          </p:spPr>
        </p:sp>
        <p:sp>
          <p:nvSpPr>
            <p:cNvPr id="354" name="Google Shape;354;p16"/>
            <p:cNvSpPr txBox="1"/>
            <p:nvPr/>
          </p:nvSpPr>
          <p:spPr>
            <a:xfrm>
              <a:off x="127000" y="292100"/>
              <a:ext cx="558900" cy="36839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1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55" name="Google Shape;355;p16"/>
          <p:cNvGrpSpPr/>
          <p:nvPr/>
        </p:nvGrpSpPr>
        <p:grpSpPr>
          <a:xfrm rot="5426538">
            <a:off x="1872983" y="9000738"/>
            <a:ext cx="273759" cy="239539"/>
            <a:chOff x="0" y="0"/>
            <a:chExt cx="812800" cy="711200"/>
          </a:xfrm>
        </p:grpSpPr>
        <p:sp>
          <p:nvSpPr>
            <p:cNvPr id="356" name="Google Shape;356;p16"/>
            <p:cNvSpPr/>
            <p:nvPr/>
          </p:nvSpPr>
          <p:spPr>
            <a:xfrm>
              <a:off x="0" y="0"/>
              <a:ext cx="812800" cy="711200"/>
            </a:xfrm>
            <a:custGeom>
              <a:rect b="b" l="l" r="r" t="t"/>
              <a:pathLst>
                <a:path extrusionOk="0" h="711200" w="812800">
                  <a:moveTo>
                    <a:pt x="406400" y="0"/>
                  </a:moveTo>
                  <a:lnTo>
                    <a:pt x="812800" y="711200"/>
                  </a:lnTo>
                  <a:lnTo>
                    <a:pt x="0" y="711200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15118"/>
            </a:solidFill>
            <a:ln>
              <a:noFill/>
            </a:ln>
          </p:spPr>
        </p:sp>
        <p:sp>
          <p:nvSpPr>
            <p:cNvPr id="357" name="Google Shape;357;p16"/>
            <p:cNvSpPr txBox="1"/>
            <p:nvPr/>
          </p:nvSpPr>
          <p:spPr>
            <a:xfrm>
              <a:off x="127000" y="292100"/>
              <a:ext cx="558900" cy="36839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1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58" name="Google Shape;358;p16"/>
          <p:cNvSpPr txBox="1"/>
          <p:nvPr/>
        </p:nvSpPr>
        <p:spPr>
          <a:xfrm>
            <a:off x="1028700" y="3982214"/>
            <a:ext cx="65223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000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59" name="Google Shape;359;p1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142104" y="2173812"/>
            <a:ext cx="8308475" cy="6808900"/>
          </a:xfrm>
          <a:prstGeom prst="rect">
            <a:avLst/>
          </a:prstGeom>
          <a:noFill/>
          <a:ln>
            <a:noFill/>
          </a:ln>
        </p:spPr>
      </p:pic>
      <p:sp>
        <p:nvSpPr>
          <p:cNvPr id="360" name="Google Shape;360;p16"/>
          <p:cNvSpPr txBox="1"/>
          <p:nvPr/>
        </p:nvSpPr>
        <p:spPr>
          <a:xfrm>
            <a:off x="5973294" y="9058197"/>
            <a:ext cx="6281393" cy="396519"/>
          </a:xfrm>
          <a:prstGeom prst="rect">
            <a:avLst/>
          </a:prstGeom>
          <a:noFill/>
          <a:ln>
            <a:noFill/>
          </a:ln>
        </p:spPr>
        <p:txBody>
          <a:bodyPr anchorCtr="0" anchor="t" bIns="91375" lIns="91375" spcFirstLastPara="1" rIns="91375" wrap="square" tIns="913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sng" cap="none" strike="noStrike">
                <a:solidFill>
                  <a:schemeClr val="lt1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ABZ Innovation L10 drone releases trichogramma for early crop protection.</a:t>
            </a:r>
            <a:endParaRPr b="0" i="0" sz="1400" u="none" cap="none" strike="noStrike">
              <a:solidFill>
                <a:schemeClr val="lt1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1" name="Google Shape;361;p16"/>
          <p:cNvSpPr txBox="1"/>
          <p:nvPr/>
        </p:nvSpPr>
        <p:spPr>
          <a:xfrm>
            <a:off x="823925" y="2852425"/>
            <a:ext cx="4505100" cy="2023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100"/>
              <a:buFont typeface="Arial"/>
              <a:buNone/>
            </a:pPr>
            <a:r>
              <a:rPr b="1" i="0" lang="en-US" sz="41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Check this out:</a:t>
            </a:r>
            <a:endParaRPr b="1" i="0" sz="41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5" name="Shape 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" name="Google Shape;366;p17"/>
          <p:cNvSpPr/>
          <p:nvPr/>
        </p:nvSpPr>
        <p:spPr>
          <a:xfrm>
            <a:off x="2749404" y="192725"/>
            <a:ext cx="11709318" cy="10287000"/>
          </a:xfrm>
          <a:custGeom>
            <a:rect b="b" l="l" r="r" t="t"/>
            <a:pathLst>
              <a:path extrusionOk="0" h="10287000" w="11709318">
                <a:moveTo>
                  <a:pt x="0" y="0"/>
                </a:moveTo>
                <a:lnTo>
                  <a:pt x="11709318" y="0"/>
                </a:lnTo>
                <a:lnTo>
                  <a:pt x="11709318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 amt="3000"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367" name="Google Shape;367;p17"/>
          <p:cNvGrpSpPr/>
          <p:nvPr/>
        </p:nvGrpSpPr>
        <p:grpSpPr>
          <a:xfrm rot="5426538">
            <a:off x="1012625" y="9000738"/>
            <a:ext cx="273759" cy="239539"/>
            <a:chOff x="0" y="0"/>
            <a:chExt cx="812800" cy="711200"/>
          </a:xfrm>
        </p:grpSpPr>
        <p:sp>
          <p:nvSpPr>
            <p:cNvPr id="368" name="Google Shape;368;p17"/>
            <p:cNvSpPr/>
            <p:nvPr/>
          </p:nvSpPr>
          <p:spPr>
            <a:xfrm>
              <a:off x="0" y="0"/>
              <a:ext cx="812800" cy="711200"/>
            </a:xfrm>
            <a:custGeom>
              <a:rect b="b" l="l" r="r" t="t"/>
              <a:pathLst>
                <a:path extrusionOk="0" h="711200" w="812800">
                  <a:moveTo>
                    <a:pt x="406400" y="0"/>
                  </a:moveTo>
                  <a:lnTo>
                    <a:pt x="812800" y="711200"/>
                  </a:lnTo>
                  <a:lnTo>
                    <a:pt x="0" y="711200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15118"/>
            </a:solidFill>
            <a:ln>
              <a:noFill/>
            </a:ln>
          </p:spPr>
        </p:sp>
        <p:sp>
          <p:nvSpPr>
            <p:cNvPr id="369" name="Google Shape;369;p17"/>
            <p:cNvSpPr txBox="1"/>
            <p:nvPr/>
          </p:nvSpPr>
          <p:spPr>
            <a:xfrm>
              <a:off x="127000" y="292100"/>
              <a:ext cx="558900" cy="36839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1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70" name="Google Shape;370;p17"/>
          <p:cNvGrpSpPr/>
          <p:nvPr/>
        </p:nvGrpSpPr>
        <p:grpSpPr>
          <a:xfrm rot="5426538">
            <a:off x="1440856" y="9000738"/>
            <a:ext cx="273759" cy="239539"/>
            <a:chOff x="0" y="0"/>
            <a:chExt cx="812800" cy="711200"/>
          </a:xfrm>
        </p:grpSpPr>
        <p:sp>
          <p:nvSpPr>
            <p:cNvPr id="371" name="Google Shape;371;p17"/>
            <p:cNvSpPr/>
            <p:nvPr/>
          </p:nvSpPr>
          <p:spPr>
            <a:xfrm>
              <a:off x="0" y="0"/>
              <a:ext cx="812800" cy="711200"/>
            </a:xfrm>
            <a:custGeom>
              <a:rect b="b" l="l" r="r" t="t"/>
              <a:pathLst>
                <a:path extrusionOk="0" h="711200" w="812800">
                  <a:moveTo>
                    <a:pt x="406400" y="0"/>
                  </a:moveTo>
                  <a:lnTo>
                    <a:pt x="812800" y="711200"/>
                  </a:lnTo>
                  <a:lnTo>
                    <a:pt x="0" y="711200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15118"/>
            </a:solidFill>
            <a:ln>
              <a:noFill/>
            </a:ln>
          </p:spPr>
        </p:sp>
        <p:sp>
          <p:nvSpPr>
            <p:cNvPr id="372" name="Google Shape;372;p17"/>
            <p:cNvSpPr txBox="1"/>
            <p:nvPr/>
          </p:nvSpPr>
          <p:spPr>
            <a:xfrm>
              <a:off x="127000" y="292100"/>
              <a:ext cx="558900" cy="36839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1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73" name="Google Shape;373;p17"/>
          <p:cNvGrpSpPr/>
          <p:nvPr/>
        </p:nvGrpSpPr>
        <p:grpSpPr>
          <a:xfrm rot="5426538">
            <a:off x="1872983" y="9000738"/>
            <a:ext cx="273759" cy="239539"/>
            <a:chOff x="0" y="0"/>
            <a:chExt cx="812800" cy="711200"/>
          </a:xfrm>
        </p:grpSpPr>
        <p:sp>
          <p:nvSpPr>
            <p:cNvPr id="374" name="Google Shape;374;p17"/>
            <p:cNvSpPr/>
            <p:nvPr/>
          </p:nvSpPr>
          <p:spPr>
            <a:xfrm>
              <a:off x="0" y="0"/>
              <a:ext cx="812800" cy="711200"/>
            </a:xfrm>
            <a:custGeom>
              <a:rect b="b" l="l" r="r" t="t"/>
              <a:pathLst>
                <a:path extrusionOk="0" h="711200" w="812800">
                  <a:moveTo>
                    <a:pt x="406400" y="0"/>
                  </a:moveTo>
                  <a:lnTo>
                    <a:pt x="812800" y="711200"/>
                  </a:lnTo>
                  <a:lnTo>
                    <a:pt x="0" y="711200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15118"/>
            </a:solidFill>
            <a:ln>
              <a:noFill/>
            </a:ln>
          </p:spPr>
        </p:sp>
        <p:sp>
          <p:nvSpPr>
            <p:cNvPr id="375" name="Google Shape;375;p17"/>
            <p:cNvSpPr txBox="1"/>
            <p:nvPr/>
          </p:nvSpPr>
          <p:spPr>
            <a:xfrm>
              <a:off x="127000" y="292100"/>
              <a:ext cx="558900" cy="36839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1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76" name="Google Shape;376;p17"/>
          <p:cNvSpPr txBox="1"/>
          <p:nvPr/>
        </p:nvSpPr>
        <p:spPr>
          <a:xfrm>
            <a:off x="1028700" y="3982214"/>
            <a:ext cx="65223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000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7" name="Google Shape;377;p17"/>
          <p:cNvSpPr txBox="1"/>
          <p:nvPr/>
        </p:nvSpPr>
        <p:spPr>
          <a:xfrm>
            <a:off x="626350" y="2605400"/>
            <a:ext cx="14459700" cy="697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4999"/>
              </a:lnSpc>
              <a:spcBef>
                <a:spcPts val="140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b="1" i="0" lang="en-US" sz="5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Who Needs It?</a:t>
            </a:r>
            <a:endParaRPr b="1" i="0" sz="5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28600" lvl="0" marL="457200" marR="0" rtl="0" algn="l">
              <a:lnSpc>
                <a:spcPct val="114999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900"/>
              <a:buFont typeface="Arial"/>
              <a:buNone/>
            </a:pPr>
            <a:r>
              <a:rPr b="1" lang="en-US" sz="2900" u="sng">
                <a:solidFill>
                  <a:schemeClr val="lt1"/>
                </a:solidFill>
              </a:rPr>
              <a:t>Hybrid seed corn </a:t>
            </a:r>
            <a:r>
              <a:rPr b="1" i="0" lang="en-US" sz="2900" u="sng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&amp; Sweet Corn Producers (Primary Market)</a:t>
            </a:r>
            <a:endParaRPr b="1" i="0" sz="2900" u="sng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12750" lvl="0" marL="457200" marR="0" rtl="0" algn="l">
              <a:lnSpc>
                <a:spcPct val="114999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2900"/>
              <a:buFont typeface="Arial"/>
              <a:buChar char="●"/>
            </a:pPr>
            <a:r>
              <a:rPr b="1" i="0" lang="en-US" sz="2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The Problem:</a:t>
            </a:r>
            <a:r>
              <a:rPr b="0" i="0" lang="en-US" sz="2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0" i="1" lang="en-US" sz="2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European corn borer</a:t>
            </a:r>
            <a:r>
              <a:rPr b="0" i="0" lang="en-US" sz="2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and </a:t>
            </a:r>
            <a:r>
              <a:rPr b="0" i="1" lang="en-US" sz="2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Cotton bollworm</a:t>
            </a:r>
            <a:r>
              <a:rPr b="0" i="0" lang="en-US" sz="2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cause massive damage to stalks and kernels.</a:t>
            </a:r>
            <a:endParaRPr b="0" i="0" sz="29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12750" lvl="0" marL="457200" marR="0" rtl="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900"/>
              <a:buFont typeface="Arial"/>
              <a:buChar char="●"/>
            </a:pPr>
            <a:r>
              <a:rPr b="1" i="0" lang="en-US" sz="2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Why buy?</a:t>
            </a:r>
            <a:r>
              <a:rPr b="0" i="0" lang="en-US" sz="2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As crops grow tall, ground machinery cannot enter. Drones are the </a:t>
            </a:r>
            <a:r>
              <a:rPr b="0" i="1" lang="en-US" sz="2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only</a:t>
            </a:r>
            <a:r>
              <a:rPr b="0" i="0" lang="en-US" sz="2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efficient way to treat late-stage infestations without damaging the crop.</a:t>
            </a:r>
            <a:endParaRPr b="0" i="0" sz="29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4999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900"/>
              <a:buFont typeface="Arial"/>
              <a:buNone/>
            </a:pPr>
            <a:r>
              <a:rPr b="1" i="0" lang="en-US" sz="2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1" i="0" lang="en-US" sz="2900" u="sng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Organic &amp; Bio Farmers</a:t>
            </a:r>
            <a:endParaRPr b="1" i="0" sz="2900" u="sng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12750" lvl="0" marL="457200" marR="0" rtl="0" algn="l">
              <a:lnSpc>
                <a:spcPct val="114999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2900"/>
              <a:buFont typeface="Arial"/>
              <a:buChar char="●"/>
            </a:pPr>
            <a:r>
              <a:rPr b="1" i="0" lang="en-US" sz="2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The Problem:</a:t>
            </a:r>
            <a:r>
              <a:rPr b="0" i="0" lang="en-US" sz="2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Strict regulations forbid chemical pesticides.</a:t>
            </a:r>
            <a:endParaRPr b="0" i="0" sz="29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12750" lvl="0" marL="457200" marR="0" rtl="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900"/>
              <a:buFont typeface="Arial"/>
              <a:buChar char="●"/>
            </a:pPr>
            <a:r>
              <a:rPr b="1" i="0" lang="en-US" sz="2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Why buy?</a:t>
            </a:r>
            <a:r>
              <a:rPr b="0" i="0" lang="en-US" sz="2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This is a 100% residue-free, natural biological solution. It meets all organic farming standards and improves food safety.</a:t>
            </a:r>
            <a:endParaRPr b="0" i="0" sz="29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457200" marR="0" rtl="0" algn="l">
              <a:lnSpc>
                <a:spcPct val="114999"/>
              </a:lnSpc>
              <a:spcBef>
                <a:spcPts val="1200"/>
              </a:spcBef>
              <a:spcAft>
                <a:spcPts val="1200"/>
              </a:spcAft>
              <a:buClr>
                <a:srgbClr val="000000"/>
              </a:buClr>
              <a:buSzPts val="2900"/>
              <a:buFont typeface="Arial"/>
              <a:buNone/>
            </a:pPr>
            <a:r>
              <a:t/>
            </a:r>
            <a:endParaRPr b="1" i="0" sz="29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Blank">
  <a:themeElements>
    <a:clrScheme name="Office Them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4.xml><?xml version="1.0" encoding="utf-8"?>
<a:theme xmlns:a="http://schemas.openxmlformats.org/drawingml/2006/main" xmlns:r="http://schemas.openxmlformats.org/officeDocument/2006/relationships" name="Blank">
  <a:themeElements>
    <a:clrScheme name="Office Them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2006-08-16T00:00:00Z</dcterms:created>
</cp:coreProperties>
</file>